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8" r:id="rId3"/>
  </p:sldMasterIdLst>
  <p:notesMasterIdLst>
    <p:notesMasterId r:id="rId4"/>
  </p:notesMasterIdLst>
  <p:sldIdLst>
    <p:sldId id="256" r:id="rId5"/>
    <p:sldId id="257" r:id="rId6"/>
    <p:sldId id="258" r:id="rId7"/>
    <p:sldId id="259" r:id="rId8"/>
  </p:sldIdLst>
  <p:sldSz cy="6858000" cx="9144000"/>
  <p:notesSz cx="6858000" cy="9144000"/>
  <p:embeddedFontLst>
    <p:embeddedFont>
      <p:font typeface="Roboto Slab"/>
      <p:regular r:id="rId9"/>
      <p:bold r:id="rId10"/>
    </p:embeddedFont>
    <p:embeddedFont>
      <p:font typeface="Source Sans Pro"/>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SourceSansPro-regular.fntdata"/><Relationship Id="rId10" Type="http://schemas.openxmlformats.org/officeDocument/2006/relationships/font" Target="fonts/RobotoSlab-bold.fntdata"/><Relationship Id="rId13" Type="http://schemas.openxmlformats.org/officeDocument/2006/relationships/font" Target="fonts/SourceSansPro-italic.fntdata"/><Relationship Id="rId12" Type="http://schemas.openxmlformats.org/officeDocument/2006/relationships/font" Target="fonts/SourceSansPro-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RobotoSlab-regular.fntdata"/><Relationship Id="rId14" Type="http://schemas.openxmlformats.org/officeDocument/2006/relationships/font" Target="fonts/SourceSansPro-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100" u="none" cap="none" strike="noStrike"/>
            </a:lvl1pPr>
            <a:lvl2pPr indent="0" lvl="1" marL="457200" marR="0" rtl="0" algn="l">
              <a:spcBef>
                <a:spcPts val="0"/>
              </a:spcBef>
              <a:buNone/>
              <a:defRPr b="0" i="0" sz="1100" u="none" cap="none" strike="noStrike"/>
            </a:lvl2pPr>
            <a:lvl3pPr indent="0" lvl="2" marL="914400" marR="0" rtl="0" algn="l">
              <a:spcBef>
                <a:spcPts val="0"/>
              </a:spcBef>
              <a:buNone/>
              <a:defRPr b="0" i="0" sz="1100" u="none" cap="none" strike="noStrike"/>
            </a:lvl3pPr>
            <a:lvl4pPr indent="0" lvl="3" marL="1371600" marR="0" rtl="0" algn="l">
              <a:spcBef>
                <a:spcPts val="0"/>
              </a:spcBef>
              <a:buNone/>
              <a:defRPr b="0" i="0" sz="1100" u="none" cap="none" strike="noStrike"/>
            </a:lvl4pPr>
            <a:lvl5pPr indent="0" lvl="4" marL="1828800" marR="0" rtl="0" algn="l">
              <a:spcBef>
                <a:spcPts val="0"/>
              </a:spcBef>
              <a:buNone/>
              <a:defRPr b="0" i="0" sz="1100" u="none" cap="none" strike="noStrike"/>
            </a:lvl5pPr>
            <a:lvl6pPr indent="0" lvl="5" marL="2286000" marR="0" rtl="0" algn="l">
              <a:spcBef>
                <a:spcPts val="0"/>
              </a:spcBef>
              <a:buNone/>
              <a:defRPr b="0" i="0" sz="1100" u="none" cap="none" strike="noStrike"/>
            </a:lvl6pPr>
            <a:lvl7pPr indent="0" lvl="6" marL="2743200" marR="0" rtl="0" algn="l">
              <a:spcBef>
                <a:spcPts val="0"/>
              </a:spcBef>
              <a:buNone/>
              <a:defRPr b="0" i="0" sz="1100" u="none" cap="none" strike="noStrike"/>
            </a:lvl7pPr>
            <a:lvl8pPr indent="0" lvl="7" marL="3200400" marR="0" rtl="0" algn="l">
              <a:spcBef>
                <a:spcPts val="0"/>
              </a:spcBef>
              <a:buNone/>
              <a:defRPr b="0" i="0" sz="1100" u="none" cap="none" strike="noStrike"/>
            </a:lvl8pPr>
            <a:lvl9pPr indent="0" lvl="8" marL="3657600" marR="0" rtl="0" algn="l">
              <a:spcBef>
                <a:spcPts val="0"/>
              </a:spcBef>
              <a:buNone/>
              <a:defRPr b="0" i="0" sz="1100" u="none" cap="none" strike="noStrike"/>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9" name="Shape 5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5" name="Shape 6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p:spTree>
      <p:nvGrpSpPr>
        <p:cNvPr id="8" name="Shape 8"/>
        <p:cNvGrpSpPr/>
        <p:nvPr/>
      </p:nvGrpSpPr>
      <p:grpSpPr>
        <a:xfrm>
          <a:off x="0" y="0"/>
          <a:ext cx="0" cy="0"/>
          <a:chOff x="0" y="0"/>
          <a:chExt cx="0" cy="0"/>
        </a:xfrm>
      </p:grpSpPr>
      <p:sp>
        <p:nvSpPr>
          <p:cNvPr id="9" name="Shape 9"/>
          <p:cNvSpPr txBox="1"/>
          <p:nvPr>
            <p:ph type="ctrTitle"/>
          </p:nvPr>
        </p:nvSpPr>
        <p:spPr>
          <a:xfrm>
            <a:off x="1700183" y="1360350"/>
            <a:ext cx="5807399" cy="15465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rgbClr val="0091EA"/>
              </a:buClr>
              <a:buFont typeface="Roboto Slab"/>
              <a:buNone/>
              <a:defRPr b="1" i="0" sz="6000" u="none" cap="none" strike="noStrike">
                <a:solidFill>
                  <a:srgbClr val="0091EA"/>
                </a:solidFill>
                <a:latin typeface="Roboto Slab"/>
                <a:ea typeface="Roboto Slab"/>
                <a:cs typeface="Roboto Slab"/>
                <a:sym typeface="Roboto Slab"/>
              </a:defRPr>
            </a:lvl1pPr>
            <a:lvl2pPr indent="0" lvl="1">
              <a:spcBef>
                <a:spcPts val="0"/>
              </a:spcBef>
              <a:buClr>
                <a:srgbClr val="0091EA"/>
              </a:buClr>
              <a:buFont typeface="Roboto Slab"/>
              <a:buNone/>
              <a:defRPr b="1" sz="6000">
                <a:solidFill>
                  <a:srgbClr val="0091EA"/>
                </a:solidFill>
                <a:latin typeface="Roboto Slab"/>
                <a:ea typeface="Roboto Slab"/>
                <a:cs typeface="Roboto Slab"/>
                <a:sym typeface="Roboto Slab"/>
              </a:defRPr>
            </a:lvl2pPr>
            <a:lvl3pPr indent="0" lvl="2">
              <a:spcBef>
                <a:spcPts val="0"/>
              </a:spcBef>
              <a:buClr>
                <a:srgbClr val="0091EA"/>
              </a:buClr>
              <a:buFont typeface="Roboto Slab"/>
              <a:buNone/>
              <a:defRPr b="1" sz="6000">
                <a:solidFill>
                  <a:srgbClr val="0091EA"/>
                </a:solidFill>
                <a:latin typeface="Roboto Slab"/>
                <a:ea typeface="Roboto Slab"/>
                <a:cs typeface="Roboto Slab"/>
                <a:sym typeface="Roboto Slab"/>
              </a:defRPr>
            </a:lvl3pPr>
            <a:lvl4pPr indent="0" lvl="3">
              <a:spcBef>
                <a:spcPts val="0"/>
              </a:spcBef>
              <a:buClr>
                <a:srgbClr val="0091EA"/>
              </a:buClr>
              <a:buFont typeface="Roboto Slab"/>
              <a:buNone/>
              <a:defRPr b="1" sz="6000">
                <a:solidFill>
                  <a:srgbClr val="0091EA"/>
                </a:solidFill>
                <a:latin typeface="Roboto Slab"/>
                <a:ea typeface="Roboto Slab"/>
                <a:cs typeface="Roboto Slab"/>
                <a:sym typeface="Roboto Slab"/>
              </a:defRPr>
            </a:lvl4pPr>
            <a:lvl5pPr indent="0" lvl="4">
              <a:spcBef>
                <a:spcPts val="0"/>
              </a:spcBef>
              <a:buClr>
                <a:srgbClr val="0091EA"/>
              </a:buClr>
              <a:buFont typeface="Roboto Slab"/>
              <a:buNone/>
              <a:defRPr b="1" sz="6000">
                <a:solidFill>
                  <a:srgbClr val="0091EA"/>
                </a:solidFill>
                <a:latin typeface="Roboto Slab"/>
                <a:ea typeface="Roboto Slab"/>
                <a:cs typeface="Roboto Slab"/>
                <a:sym typeface="Roboto Slab"/>
              </a:defRPr>
            </a:lvl5pPr>
            <a:lvl6pPr indent="0" lvl="5">
              <a:spcBef>
                <a:spcPts val="0"/>
              </a:spcBef>
              <a:buClr>
                <a:srgbClr val="0091EA"/>
              </a:buClr>
              <a:buFont typeface="Roboto Slab"/>
              <a:buNone/>
              <a:defRPr b="1" sz="6000">
                <a:solidFill>
                  <a:srgbClr val="0091EA"/>
                </a:solidFill>
                <a:latin typeface="Roboto Slab"/>
                <a:ea typeface="Roboto Slab"/>
                <a:cs typeface="Roboto Slab"/>
                <a:sym typeface="Roboto Slab"/>
              </a:defRPr>
            </a:lvl6pPr>
            <a:lvl7pPr indent="0" lvl="6">
              <a:spcBef>
                <a:spcPts val="0"/>
              </a:spcBef>
              <a:buClr>
                <a:srgbClr val="0091EA"/>
              </a:buClr>
              <a:buFont typeface="Roboto Slab"/>
              <a:buNone/>
              <a:defRPr b="1" sz="6000">
                <a:solidFill>
                  <a:srgbClr val="0091EA"/>
                </a:solidFill>
                <a:latin typeface="Roboto Slab"/>
                <a:ea typeface="Roboto Slab"/>
                <a:cs typeface="Roboto Slab"/>
                <a:sym typeface="Roboto Slab"/>
              </a:defRPr>
            </a:lvl7pPr>
            <a:lvl8pPr indent="0" lvl="7">
              <a:spcBef>
                <a:spcPts val="0"/>
              </a:spcBef>
              <a:buClr>
                <a:srgbClr val="0091EA"/>
              </a:buClr>
              <a:buFont typeface="Roboto Slab"/>
              <a:buNone/>
              <a:defRPr b="1" sz="6000">
                <a:solidFill>
                  <a:srgbClr val="0091EA"/>
                </a:solidFill>
                <a:latin typeface="Roboto Slab"/>
                <a:ea typeface="Roboto Slab"/>
                <a:cs typeface="Roboto Slab"/>
                <a:sym typeface="Roboto Slab"/>
              </a:defRPr>
            </a:lvl8pPr>
            <a:lvl9pPr indent="0" lvl="8">
              <a:spcBef>
                <a:spcPts val="0"/>
              </a:spcBef>
              <a:buClr>
                <a:srgbClr val="0091EA"/>
              </a:buClr>
              <a:buFont typeface="Roboto Slab"/>
              <a:buNone/>
              <a:defRPr b="1" sz="6000">
                <a:solidFill>
                  <a:srgbClr val="0091EA"/>
                </a:solidFill>
                <a:latin typeface="Roboto Slab"/>
                <a:ea typeface="Roboto Slab"/>
                <a:cs typeface="Roboto Slab"/>
                <a:sym typeface="Roboto Slab"/>
              </a:defRPr>
            </a:lvl9pPr>
          </a:lstStyle>
          <a:p/>
        </p:txBody>
      </p:sp>
      <p:sp>
        <p:nvSpPr>
          <p:cNvPr id="10" name="Shape 10"/>
          <p:cNvSpPr/>
          <p:nvPr/>
        </p:nvSpPr>
        <p:spPr>
          <a:xfrm>
            <a:off x="6897625" y="6199950"/>
            <a:ext cx="126900" cy="126900"/>
          </a:xfrm>
          <a:prstGeom prst="ellipse">
            <a:avLst/>
          </a:prstGeom>
          <a:solidFill>
            <a:srgbClr val="0091EA"/>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1" name="Shape 11"/>
          <p:cNvSpPr/>
          <p:nvPr/>
        </p:nvSpPr>
        <p:spPr>
          <a:xfrm>
            <a:off x="7454375" y="5638800"/>
            <a:ext cx="126900" cy="126900"/>
          </a:xfrm>
          <a:prstGeom prst="ellipse">
            <a:avLst/>
          </a:prstGeom>
          <a:solidFill>
            <a:srgbClr val="0091EA"/>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2" name="Shape 12"/>
          <p:cNvSpPr/>
          <p:nvPr/>
        </p:nvSpPr>
        <p:spPr>
          <a:xfrm>
            <a:off x="8827727" y="4597553"/>
            <a:ext cx="75898" cy="75898"/>
          </a:xfrm>
          <a:prstGeom prst="ellipse">
            <a:avLst/>
          </a:prstGeom>
          <a:solidFill>
            <a:srgbClr val="0091EA"/>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3" name="Shape 13"/>
          <p:cNvSpPr/>
          <p:nvPr/>
        </p:nvSpPr>
        <p:spPr>
          <a:xfrm>
            <a:off x="8677050" y="6577875"/>
            <a:ext cx="126900" cy="126900"/>
          </a:xfrm>
          <a:prstGeom prst="ellipse">
            <a:avLst/>
          </a:prstGeom>
          <a:solidFill>
            <a:srgbClr val="0091EA"/>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4" name="Shape 14"/>
          <p:cNvSpPr/>
          <p:nvPr/>
        </p:nvSpPr>
        <p:spPr>
          <a:xfrm>
            <a:off x="2972225" y="633400"/>
            <a:ext cx="126900" cy="126900"/>
          </a:xfrm>
          <a:prstGeom prst="ellipse">
            <a:avLst/>
          </a:prstGeom>
          <a:solidFill>
            <a:srgbClr val="0091EA"/>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5" name="Shape 15"/>
          <p:cNvSpPr/>
          <p:nvPr/>
        </p:nvSpPr>
        <p:spPr>
          <a:xfrm>
            <a:off x="579633" y="3373478"/>
            <a:ext cx="126900" cy="126900"/>
          </a:xfrm>
          <a:prstGeom prst="ellipse">
            <a:avLst/>
          </a:prstGeom>
          <a:solidFill>
            <a:srgbClr val="0091EA"/>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6" name="Shape 16"/>
          <p:cNvSpPr/>
          <p:nvPr/>
        </p:nvSpPr>
        <p:spPr>
          <a:xfrm>
            <a:off x="311842" y="791518"/>
            <a:ext cx="126900" cy="126900"/>
          </a:xfrm>
          <a:prstGeom prst="ellipse">
            <a:avLst/>
          </a:prstGeom>
          <a:solidFill>
            <a:srgbClr val="0091EA"/>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7" name="Shape 17"/>
          <p:cNvSpPr/>
          <p:nvPr/>
        </p:nvSpPr>
        <p:spPr>
          <a:xfrm>
            <a:off x="626320" y="1339870"/>
            <a:ext cx="253800" cy="253800"/>
          </a:xfrm>
          <a:prstGeom prst="ellipse">
            <a:avLst/>
          </a:prstGeom>
          <a:noFill/>
          <a:ln cap="flat" cmpd="sng" w="19050">
            <a:solidFill>
              <a:srgbClr val="0091EA"/>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8" name="Shape 18"/>
          <p:cNvSpPr/>
          <p:nvPr/>
        </p:nvSpPr>
        <p:spPr>
          <a:xfrm>
            <a:off x="8104500" y="4963100"/>
            <a:ext cx="190200" cy="190500"/>
          </a:xfrm>
          <a:prstGeom prst="ellipse">
            <a:avLst/>
          </a:prstGeom>
          <a:noFill/>
          <a:ln cap="flat" cmpd="sng" w="19050">
            <a:solidFill>
              <a:srgbClr val="0091EA"/>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9" name="Shape 19"/>
          <p:cNvSpPr/>
          <p:nvPr/>
        </p:nvSpPr>
        <p:spPr>
          <a:xfrm>
            <a:off x="8803950" y="5654655"/>
            <a:ext cx="190200" cy="190500"/>
          </a:xfrm>
          <a:prstGeom prst="ellipse">
            <a:avLst/>
          </a:prstGeom>
          <a:noFill/>
          <a:ln cap="flat" cmpd="sng" w="19050">
            <a:solidFill>
              <a:srgbClr val="0091EA"/>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0" name="Shape 20"/>
          <p:cNvSpPr/>
          <p:nvPr/>
        </p:nvSpPr>
        <p:spPr>
          <a:xfrm>
            <a:off x="196309" y="1990890"/>
            <a:ext cx="75898" cy="75898"/>
          </a:xfrm>
          <a:prstGeom prst="ellipse">
            <a:avLst/>
          </a:prstGeom>
          <a:solidFill>
            <a:srgbClr val="0091EA"/>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1" name="Shape 21"/>
          <p:cNvSpPr/>
          <p:nvPr/>
        </p:nvSpPr>
        <p:spPr>
          <a:xfrm>
            <a:off x="1738050" y="271320"/>
            <a:ext cx="253800" cy="253800"/>
          </a:xfrm>
          <a:prstGeom prst="ellipse">
            <a:avLst/>
          </a:prstGeom>
          <a:noFill/>
          <a:ln cap="flat" cmpd="sng" w="19050">
            <a:solidFill>
              <a:srgbClr val="0091EA"/>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2" name="Shape 22"/>
          <p:cNvSpPr/>
          <p:nvPr/>
        </p:nvSpPr>
        <p:spPr>
          <a:xfrm>
            <a:off x="771658" y="2504484"/>
            <a:ext cx="75898" cy="75898"/>
          </a:xfrm>
          <a:prstGeom prst="ellipse">
            <a:avLst/>
          </a:prstGeom>
          <a:solidFill>
            <a:srgbClr val="0091EA"/>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3" name="Shape 23"/>
          <p:cNvSpPr/>
          <p:nvPr/>
        </p:nvSpPr>
        <p:spPr>
          <a:xfrm>
            <a:off x="4271582" y="474825"/>
            <a:ext cx="75898" cy="75898"/>
          </a:xfrm>
          <a:prstGeom prst="ellipse">
            <a:avLst/>
          </a:prstGeom>
          <a:solidFill>
            <a:srgbClr val="0091EA"/>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4" name="Shape 24"/>
          <p:cNvSpPr/>
          <p:nvPr/>
        </p:nvSpPr>
        <p:spPr>
          <a:xfrm>
            <a:off x="7729213" y="6127437"/>
            <a:ext cx="253800" cy="254100"/>
          </a:xfrm>
          <a:prstGeom prst="ellipse">
            <a:avLst/>
          </a:prstGeom>
          <a:noFill/>
          <a:ln cap="flat" cmpd="sng" w="19050">
            <a:solidFill>
              <a:srgbClr val="0091EA"/>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5" name="Shape 55"/>
        <p:cNvGrpSpPr/>
        <p:nvPr/>
      </p:nvGrpSpPr>
      <p:grpSpPr>
        <a:xfrm>
          <a:off x="0" y="0"/>
          <a:ext cx="0" cy="0"/>
          <a:chOff x="0" y="0"/>
          <a:chExt cx="0" cy="0"/>
        </a:xfrm>
      </p:grpSpPr>
      <p:sp>
        <p:nvSpPr>
          <p:cNvPr id="56" name="Shape 56"/>
          <p:cNvSpPr txBox="1"/>
          <p:nvPr>
            <p:ph idx="1" type="body"/>
          </p:nvPr>
        </p:nvSpPr>
        <p:spPr>
          <a:xfrm>
            <a:off x="457200" y="5407123"/>
            <a:ext cx="8229600" cy="491400"/>
          </a:xfrm>
          <a:prstGeom prst="rect">
            <a:avLst/>
          </a:prstGeom>
          <a:noFill/>
          <a:ln>
            <a:noFill/>
          </a:ln>
        </p:spPr>
        <p:txBody>
          <a:bodyPr anchorCtr="0" anchor="t" bIns="91425" lIns="91425" rIns="91425" tIns="91425"/>
          <a:lstStyle>
            <a:lvl1pPr indent="0" lvl="0" marL="0" marR="0" rtl="0" algn="ctr">
              <a:lnSpc>
                <a:spcPct val="100000"/>
              </a:lnSpc>
              <a:spcBef>
                <a:spcPts val="36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1pPr>
            <a:lvl2pPr indent="152400" lvl="1" marL="457200" marR="0" rtl="0" algn="l">
              <a:lnSpc>
                <a:spcPct val="100000"/>
              </a:lnSpc>
              <a:spcBef>
                <a:spcPts val="480"/>
              </a:spcBef>
              <a:spcAft>
                <a:spcPts val="0"/>
              </a:spcAft>
              <a:buClr>
                <a:srgbClr val="CFD8DC"/>
              </a:buClr>
              <a:buSzPct val="100000"/>
              <a:buFont typeface="Source Sans Pro"/>
              <a:buChar char="○"/>
              <a:defRPr b="0" i="0" sz="2400" u="none" cap="none" strike="noStrike">
                <a:solidFill>
                  <a:srgbClr val="263238"/>
                </a:solidFill>
                <a:latin typeface="Source Sans Pro"/>
                <a:ea typeface="Source Sans Pro"/>
                <a:cs typeface="Source Sans Pro"/>
                <a:sym typeface="Source Sans Pro"/>
              </a:defRPr>
            </a:lvl2pPr>
            <a:lvl3pPr indent="152400" lvl="2" marL="914400" marR="0" rtl="0" algn="l">
              <a:lnSpc>
                <a:spcPct val="100000"/>
              </a:lnSpc>
              <a:spcBef>
                <a:spcPts val="480"/>
              </a:spcBef>
              <a:spcAft>
                <a:spcPts val="0"/>
              </a:spcAft>
              <a:buClr>
                <a:srgbClr val="CFD8DC"/>
              </a:buClr>
              <a:buSzPct val="100000"/>
              <a:buFont typeface="Source Sans Pro"/>
              <a:buChar char="◉"/>
              <a:defRPr b="0" i="0" sz="2400" u="none" cap="none" strike="noStrike">
                <a:solidFill>
                  <a:srgbClr val="263238"/>
                </a:solidFill>
                <a:latin typeface="Source Sans Pro"/>
                <a:ea typeface="Source Sans Pro"/>
                <a:cs typeface="Source Sans Pro"/>
                <a:sym typeface="Source Sans Pro"/>
              </a:defRPr>
            </a:lvl3pPr>
            <a:lvl4pPr indent="0" lvl="3" marL="1371600" marR="0" rtl="0" algn="l">
              <a:lnSpc>
                <a:spcPct val="100000"/>
              </a:lnSpc>
              <a:spcBef>
                <a:spcPts val="36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4pPr>
            <a:lvl5pPr indent="0" lvl="4" marL="1828800" marR="0" rtl="0" algn="l">
              <a:lnSpc>
                <a:spcPct val="100000"/>
              </a:lnSpc>
              <a:spcBef>
                <a:spcPts val="36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5pPr>
            <a:lvl6pPr indent="0" lvl="5" marL="2286000" marR="0" rtl="0" algn="l">
              <a:lnSpc>
                <a:spcPct val="100000"/>
              </a:lnSpc>
              <a:spcBef>
                <a:spcPts val="36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6pPr>
            <a:lvl7pPr indent="0" lvl="6" marL="2743200" marR="0" rtl="0" algn="l">
              <a:lnSpc>
                <a:spcPct val="100000"/>
              </a:lnSpc>
              <a:spcBef>
                <a:spcPts val="36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7pPr>
            <a:lvl8pPr indent="0" lvl="7" marL="3200400" marR="0" rtl="0" algn="l">
              <a:lnSpc>
                <a:spcPct val="100000"/>
              </a:lnSpc>
              <a:spcBef>
                <a:spcPts val="36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8pPr>
            <a:lvl9pPr indent="0" lvl="8" marL="3657600" marR="0" rtl="0" algn="l">
              <a:lnSpc>
                <a:spcPct val="100000"/>
              </a:lnSpc>
              <a:spcBef>
                <a:spcPts val="36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 2 columns">
    <p:spTree>
      <p:nvGrpSpPr>
        <p:cNvPr id="25" name="Shape 25"/>
        <p:cNvGrpSpPr/>
        <p:nvPr/>
      </p:nvGrpSpPr>
      <p:grpSpPr>
        <a:xfrm>
          <a:off x="0" y="0"/>
          <a:ext cx="0" cy="0"/>
          <a:chOff x="0" y="0"/>
          <a:chExt cx="0" cy="0"/>
        </a:xfrm>
      </p:grpSpPr>
      <p:sp>
        <p:nvSpPr>
          <p:cNvPr id="26" name="Shape 26"/>
          <p:cNvSpPr txBox="1"/>
          <p:nvPr>
            <p:ph type="title"/>
          </p:nvPr>
        </p:nvSpPr>
        <p:spPr>
          <a:xfrm>
            <a:off x="786150" y="410825"/>
            <a:ext cx="7571700" cy="9368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rgbClr val="0091EA"/>
              </a:buClr>
              <a:buFont typeface="Roboto Slab"/>
              <a:buNone/>
              <a:defRPr b="0" i="0" sz="2000" u="none" cap="none" strike="noStrike">
                <a:solidFill>
                  <a:srgbClr val="0091EA"/>
                </a:solidFill>
                <a:latin typeface="Roboto Slab"/>
                <a:ea typeface="Roboto Slab"/>
                <a:cs typeface="Roboto Slab"/>
                <a:sym typeface="Roboto Slab"/>
              </a:defRPr>
            </a:lvl1pPr>
            <a:lvl2pPr indent="0" lvl="1">
              <a:spcBef>
                <a:spcPts val="0"/>
              </a:spcBef>
              <a:buClr>
                <a:srgbClr val="0091EA"/>
              </a:buClr>
              <a:buFont typeface="Roboto Slab"/>
              <a:buNone/>
              <a:defRPr sz="2000">
                <a:solidFill>
                  <a:srgbClr val="0091EA"/>
                </a:solidFill>
                <a:latin typeface="Roboto Slab"/>
                <a:ea typeface="Roboto Slab"/>
                <a:cs typeface="Roboto Slab"/>
                <a:sym typeface="Roboto Slab"/>
              </a:defRPr>
            </a:lvl2pPr>
            <a:lvl3pPr indent="0" lvl="2">
              <a:spcBef>
                <a:spcPts val="0"/>
              </a:spcBef>
              <a:buClr>
                <a:srgbClr val="0091EA"/>
              </a:buClr>
              <a:buFont typeface="Roboto Slab"/>
              <a:buNone/>
              <a:defRPr sz="2000">
                <a:solidFill>
                  <a:srgbClr val="0091EA"/>
                </a:solidFill>
                <a:latin typeface="Roboto Slab"/>
                <a:ea typeface="Roboto Slab"/>
                <a:cs typeface="Roboto Slab"/>
                <a:sym typeface="Roboto Slab"/>
              </a:defRPr>
            </a:lvl3pPr>
            <a:lvl4pPr indent="0" lvl="3">
              <a:spcBef>
                <a:spcPts val="0"/>
              </a:spcBef>
              <a:buClr>
                <a:srgbClr val="0091EA"/>
              </a:buClr>
              <a:buFont typeface="Roboto Slab"/>
              <a:buNone/>
              <a:defRPr sz="2000">
                <a:solidFill>
                  <a:srgbClr val="0091EA"/>
                </a:solidFill>
                <a:latin typeface="Roboto Slab"/>
                <a:ea typeface="Roboto Slab"/>
                <a:cs typeface="Roboto Slab"/>
                <a:sym typeface="Roboto Slab"/>
              </a:defRPr>
            </a:lvl4pPr>
            <a:lvl5pPr indent="0" lvl="4">
              <a:spcBef>
                <a:spcPts val="0"/>
              </a:spcBef>
              <a:buClr>
                <a:srgbClr val="0091EA"/>
              </a:buClr>
              <a:buFont typeface="Roboto Slab"/>
              <a:buNone/>
              <a:defRPr sz="2000">
                <a:solidFill>
                  <a:srgbClr val="0091EA"/>
                </a:solidFill>
                <a:latin typeface="Roboto Slab"/>
                <a:ea typeface="Roboto Slab"/>
                <a:cs typeface="Roboto Slab"/>
                <a:sym typeface="Roboto Slab"/>
              </a:defRPr>
            </a:lvl5pPr>
            <a:lvl6pPr indent="0" lvl="5">
              <a:spcBef>
                <a:spcPts val="0"/>
              </a:spcBef>
              <a:buClr>
                <a:srgbClr val="0091EA"/>
              </a:buClr>
              <a:buFont typeface="Roboto Slab"/>
              <a:buNone/>
              <a:defRPr sz="2000">
                <a:solidFill>
                  <a:srgbClr val="0091EA"/>
                </a:solidFill>
                <a:latin typeface="Roboto Slab"/>
                <a:ea typeface="Roboto Slab"/>
                <a:cs typeface="Roboto Slab"/>
                <a:sym typeface="Roboto Slab"/>
              </a:defRPr>
            </a:lvl6pPr>
            <a:lvl7pPr indent="0" lvl="6">
              <a:spcBef>
                <a:spcPts val="0"/>
              </a:spcBef>
              <a:buClr>
                <a:srgbClr val="0091EA"/>
              </a:buClr>
              <a:buFont typeface="Roboto Slab"/>
              <a:buNone/>
              <a:defRPr sz="2000">
                <a:solidFill>
                  <a:srgbClr val="0091EA"/>
                </a:solidFill>
                <a:latin typeface="Roboto Slab"/>
                <a:ea typeface="Roboto Slab"/>
                <a:cs typeface="Roboto Slab"/>
                <a:sym typeface="Roboto Slab"/>
              </a:defRPr>
            </a:lvl7pPr>
            <a:lvl8pPr indent="0" lvl="7">
              <a:spcBef>
                <a:spcPts val="0"/>
              </a:spcBef>
              <a:buClr>
                <a:srgbClr val="0091EA"/>
              </a:buClr>
              <a:buFont typeface="Roboto Slab"/>
              <a:buNone/>
              <a:defRPr sz="2000">
                <a:solidFill>
                  <a:srgbClr val="0091EA"/>
                </a:solidFill>
                <a:latin typeface="Roboto Slab"/>
                <a:ea typeface="Roboto Slab"/>
                <a:cs typeface="Roboto Slab"/>
                <a:sym typeface="Roboto Slab"/>
              </a:defRPr>
            </a:lvl8pPr>
            <a:lvl9pPr indent="0" lvl="8">
              <a:spcBef>
                <a:spcPts val="0"/>
              </a:spcBef>
              <a:buClr>
                <a:srgbClr val="0091EA"/>
              </a:buClr>
              <a:buFont typeface="Roboto Slab"/>
              <a:buNone/>
              <a:defRPr sz="2000">
                <a:solidFill>
                  <a:srgbClr val="0091EA"/>
                </a:solidFill>
                <a:latin typeface="Roboto Slab"/>
                <a:ea typeface="Roboto Slab"/>
                <a:cs typeface="Roboto Slab"/>
                <a:sym typeface="Roboto Slab"/>
              </a:defRPr>
            </a:lvl9pPr>
          </a:lstStyle>
          <a:p/>
        </p:txBody>
      </p:sp>
      <p:sp>
        <p:nvSpPr>
          <p:cNvPr id="27" name="Shape 27"/>
          <p:cNvSpPr txBox="1"/>
          <p:nvPr>
            <p:ph idx="1" type="body"/>
          </p:nvPr>
        </p:nvSpPr>
        <p:spPr>
          <a:xfrm>
            <a:off x="786137" y="1600200"/>
            <a:ext cx="3675300" cy="4967700"/>
          </a:xfrm>
          <a:prstGeom prst="rect">
            <a:avLst/>
          </a:prstGeom>
          <a:noFill/>
          <a:ln>
            <a:noFill/>
          </a:ln>
        </p:spPr>
        <p:txBody>
          <a:bodyPr anchorCtr="0" anchor="t" bIns="91425" lIns="91425" rIns="91425" tIns="91425"/>
          <a:lstStyle>
            <a:lvl1pPr indent="165100" lvl="0" marL="0" marR="0" rtl="0" algn="l">
              <a:lnSpc>
                <a:spcPct val="100000"/>
              </a:lnSpc>
              <a:spcBef>
                <a:spcPts val="0"/>
              </a:spcBef>
              <a:spcAft>
                <a:spcPts val="0"/>
              </a:spcAft>
              <a:buClr>
                <a:srgbClr val="CFD8DC"/>
              </a:buClr>
              <a:buSzPct val="100000"/>
              <a:buFont typeface="Source Sans Pro"/>
              <a:buChar char="◎"/>
              <a:defRPr b="0" i="0" sz="2600" u="none" cap="none" strike="noStrike">
                <a:solidFill>
                  <a:srgbClr val="263238"/>
                </a:solidFill>
                <a:latin typeface="Source Sans Pro"/>
                <a:ea typeface="Source Sans Pro"/>
                <a:cs typeface="Source Sans Pro"/>
                <a:sym typeface="Source Sans Pro"/>
              </a:defRPr>
            </a:lvl1pPr>
            <a:lvl2pPr indent="165100" lvl="1" marL="457200" marR="0" rtl="0" algn="l">
              <a:lnSpc>
                <a:spcPct val="100000"/>
              </a:lnSpc>
              <a:spcBef>
                <a:spcPts val="0"/>
              </a:spcBef>
              <a:spcAft>
                <a:spcPts val="0"/>
              </a:spcAft>
              <a:buClr>
                <a:srgbClr val="CFD8DC"/>
              </a:buClr>
              <a:buSzPct val="100000"/>
              <a:buFont typeface="Source Sans Pro"/>
              <a:buChar char="○"/>
              <a:defRPr b="0" i="0" sz="2600" u="none" cap="none" strike="noStrike">
                <a:solidFill>
                  <a:srgbClr val="263238"/>
                </a:solidFill>
                <a:latin typeface="Source Sans Pro"/>
                <a:ea typeface="Source Sans Pro"/>
                <a:cs typeface="Source Sans Pro"/>
                <a:sym typeface="Source Sans Pro"/>
              </a:defRPr>
            </a:lvl2pPr>
            <a:lvl3pPr indent="165100" lvl="2" marL="914400" marR="0" rtl="0" algn="l">
              <a:lnSpc>
                <a:spcPct val="100000"/>
              </a:lnSpc>
              <a:spcBef>
                <a:spcPts val="0"/>
              </a:spcBef>
              <a:spcAft>
                <a:spcPts val="0"/>
              </a:spcAft>
              <a:buClr>
                <a:srgbClr val="CFD8DC"/>
              </a:buClr>
              <a:buSzPct val="100000"/>
              <a:buFont typeface="Source Sans Pro"/>
              <a:buChar char="◉"/>
              <a:defRPr b="0" i="0" sz="2600" u="none" cap="none" strike="noStrike">
                <a:solidFill>
                  <a:srgbClr val="263238"/>
                </a:solidFill>
                <a:latin typeface="Source Sans Pro"/>
                <a:ea typeface="Source Sans Pro"/>
                <a:cs typeface="Source Sans Pro"/>
                <a:sym typeface="Source Sans Pro"/>
              </a:defRPr>
            </a:lvl3pPr>
            <a:lvl4pPr indent="0" lvl="3" marL="1371600" marR="0" rtl="0" algn="l">
              <a:lnSpc>
                <a:spcPct val="100000"/>
              </a:lnSpc>
              <a:spcBef>
                <a:spcPts val="0"/>
              </a:spcBef>
              <a:spcAft>
                <a:spcPts val="0"/>
              </a:spcAft>
              <a:buClr>
                <a:srgbClr val="CFD8DC"/>
              </a:buClr>
              <a:buFont typeface="Source Sans Pro"/>
              <a:buNone/>
              <a:defRPr b="0" i="0" sz="2600" u="none" cap="none" strike="noStrike">
                <a:solidFill>
                  <a:srgbClr val="263238"/>
                </a:solidFill>
                <a:latin typeface="Source Sans Pro"/>
                <a:ea typeface="Source Sans Pro"/>
                <a:cs typeface="Source Sans Pro"/>
                <a:sym typeface="Source Sans Pro"/>
              </a:defRPr>
            </a:lvl4pPr>
            <a:lvl5pPr indent="0" lvl="4" marL="1828800" marR="0" rtl="0" algn="l">
              <a:lnSpc>
                <a:spcPct val="100000"/>
              </a:lnSpc>
              <a:spcBef>
                <a:spcPts val="0"/>
              </a:spcBef>
              <a:spcAft>
                <a:spcPts val="0"/>
              </a:spcAft>
              <a:buClr>
                <a:srgbClr val="CFD8DC"/>
              </a:buClr>
              <a:buFont typeface="Source Sans Pro"/>
              <a:buNone/>
              <a:defRPr b="0" i="0" sz="2600" u="none" cap="none" strike="noStrike">
                <a:solidFill>
                  <a:srgbClr val="263238"/>
                </a:solidFill>
                <a:latin typeface="Source Sans Pro"/>
                <a:ea typeface="Source Sans Pro"/>
                <a:cs typeface="Source Sans Pro"/>
                <a:sym typeface="Source Sans Pro"/>
              </a:defRPr>
            </a:lvl5pPr>
            <a:lvl6pPr indent="0" lvl="5" marL="2286000" marR="0" rtl="0" algn="l">
              <a:lnSpc>
                <a:spcPct val="100000"/>
              </a:lnSpc>
              <a:spcBef>
                <a:spcPts val="0"/>
              </a:spcBef>
              <a:spcAft>
                <a:spcPts val="0"/>
              </a:spcAft>
              <a:buClr>
                <a:srgbClr val="CFD8DC"/>
              </a:buClr>
              <a:buFont typeface="Source Sans Pro"/>
              <a:buNone/>
              <a:defRPr b="0" i="0" sz="2600" u="none" cap="none" strike="noStrike">
                <a:solidFill>
                  <a:srgbClr val="263238"/>
                </a:solidFill>
                <a:latin typeface="Source Sans Pro"/>
                <a:ea typeface="Source Sans Pro"/>
                <a:cs typeface="Source Sans Pro"/>
                <a:sym typeface="Source Sans Pro"/>
              </a:defRPr>
            </a:lvl6pPr>
            <a:lvl7pPr indent="0" lvl="6" marL="2743200" marR="0" rtl="0" algn="l">
              <a:lnSpc>
                <a:spcPct val="100000"/>
              </a:lnSpc>
              <a:spcBef>
                <a:spcPts val="0"/>
              </a:spcBef>
              <a:spcAft>
                <a:spcPts val="0"/>
              </a:spcAft>
              <a:buClr>
                <a:srgbClr val="CFD8DC"/>
              </a:buClr>
              <a:buFont typeface="Source Sans Pro"/>
              <a:buNone/>
              <a:defRPr b="0" i="0" sz="2600" u="none" cap="none" strike="noStrike">
                <a:solidFill>
                  <a:srgbClr val="263238"/>
                </a:solidFill>
                <a:latin typeface="Source Sans Pro"/>
                <a:ea typeface="Source Sans Pro"/>
                <a:cs typeface="Source Sans Pro"/>
                <a:sym typeface="Source Sans Pro"/>
              </a:defRPr>
            </a:lvl7pPr>
            <a:lvl8pPr indent="0" lvl="7" marL="3200400" marR="0" rtl="0" algn="l">
              <a:lnSpc>
                <a:spcPct val="100000"/>
              </a:lnSpc>
              <a:spcBef>
                <a:spcPts val="0"/>
              </a:spcBef>
              <a:spcAft>
                <a:spcPts val="0"/>
              </a:spcAft>
              <a:buClr>
                <a:srgbClr val="CFD8DC"/>
              </a:buClr>
              <a:buFont typeface="Source Sans Pro"/>
              <a:buNone/>
              <a:defRPr b="0" i="0" sz="2600" u="none" cap="none" strike="noStrike">
                <a:solidFill>
                  <a:srgbClr val="263238"/>
                </a:solidFill>
                <a:latin typeface="Source Sans Pro"/>
                <a:ea typeface="Source Sans Pro"/>
                <a:cs typeface="Source Sans Pro"/>
                <a:sym typeface="Source Sans Pro"/>
              </a:defRPr>
            </a:lvl8pPr>
            <a:lvl9pPr indent="0" lvl="8" marL="3657600" marR="0" rtl="0" algn="l">
              <a:lnSpc>
                <a:spcPct val="100000"/>
              </a:lnSpc>
              <a:spcBef>
                <a:spcPts val="0"/>
              </a:spcBef>
              <a:spcAft>
                <a:spcPts val="0"/>
              </a:spcAft>
              <a:buClr>
                <a:srgbClr val="CFD8DC"/>
              </a:buClr>
              <a:buFont typeface="Source Sans Pro"/>
              <a:buNone/>
              <a:defRPr b="0" i="0" sz="2600" u="none" cap="none" strike="noStrike">
                <a:solidFill>
                  <a:srgbClr val="263238"/>
                </a:solidFill>
                <a:latin typeface="Source Sans Pro"/>
                <a:ea typeface="Source Sans Pro"/>
                <a:cs typeface="Source Sans Pro"/>
                <a:sym typeface="Source Sans Pro"/>
              </a:defRPr>
            </a:lvl9pPr>
          </a:lstStyle>
          <a:p/>
        </p:txBody>
      </p:sp>
      <p:sp>
        <p:nvSpPr>
          <p:cNvPr id="28" name="Shape 28"/>
          <p:cNvSpPr txBox="1"/>
          <p:nvPr>
            <p:ph idx="2" type="body"/>
          </p:nvPr>
        </p:nvSpPr>
        <p:spPr>
          <a:xfrm>
            <a:off x="4682657" y="1600200"/>
            <a:ext cx="3675300" cy="4967700"/>
          </a:xfrm>
          <a:prstGeom prst="rect">
            <a:avLst/>
          </a:prstGeom>
          <a:noFill/>
          <a:ln>
            <a:noFill/>
          </a:ln>
        </p:spPr>
        <p:txBody>
          <a:bodyPr anchorCtr="0" anchor="t" bIns="91425" lIns="91425" rIns="91425" tIns="91425"/>
          <a:lstStyle>
            <a:lvl1pPr indent="165100" lvl="0" marL="0" marR="0" rtl="0" algn="l">
              <a:lnSpc>
                <a:spcPct val="100000"/>
              </a:lnSpc>
              <a:spcBef>
                <a:spcPts val="0"/>
              </a:spcBef>
              <a:spcAft>
                <a:spcPts val="0"/>
              </a:spcAft>
              <a:buClr>
                <a:srgbClr val="CFD8DC"/>
              </a:buClr>
              <a:buSzPct val="100000"/>
              <a:buFont typeface="Source Sans Pro"/>
              <a:buChar char="◎"/>
              <a:defRPr b="0" i="0" sz="2600" u="none" cap="none" strike="noStrike">
                <a:solidFill>
                  <a:srgbClr val="263238"/>
                </a:solidFill>
                <a:latin typeface="Source Sans Pro"/>
                <a:ea typeface="Source Sans Pro"/>
                <a:cs typeface="Source Sans Pro"/>
                <a:sym typeface="Source Sans Pro"/>
              </a:defRPr>
            </a:lvl1pPr>
            <a:lvl2pPr indent="165100" lvl="1" marL="457200" marR="0" rtl="0" algn="l">
              <a:lnSpc>
                <a:spcPct val="100000"/>
              </a:lnSpc>
              <a:spcBef>
                <a:spcPts val="0"/>
              </a:spcBef>
              <a:spcAft>
                <a:spcPts val="0"/>
              </a:spcAft>
              <a:buClr>
                <a:srgbClr val="CFD8DC"/>
              </a:buClr>
              <a:buSzPct val="100000"/>
              <a:buFont typeface="Source Sans Pro"/>
              <a:buChar char="○"/>
              <a:defRPr b="0" i="0" sz="2600" u="none" cap="none" strike="noStrike">
                <a:solidFill>
                  <a:srgbClr val="263238"/>
                </a:solidFill>
                <a:latin typeface="Source Sans Pro"/>
                <a:ea typeface="Source Sans Pro"/>
                <a:cs typeface="Source Sans Pro"/>
                <a:sym typeface="Source Sans Pro"/>
              </a:defRPr>
            </a:lvl2pPr>
            <a:lvl3pPr indent="165100" lvl="2" marL="914400" marR="0" rtl="0" algn="l">
              <a:lnSpc>
                <a:spcPct val="100000"/>
              </a:lnSpc>
              <a:spcBef>
                <a:spcPts val="0"/>
              </a:spcBef>
              <a:spcAft>
                <a:spcPts val="0"/>
              </a:spcAft>
              <a:buClr>
                <a:srgbClr val="CFD8DC"/>
              </a:buClr>
              <a:buSzPct val="100000"/>
              <a:buFont typeface="Source Sans Pro"/>
              <a:buChar char="◉"/>
              <a:defRPr b="0" i="0" sz="2600" u="none" cap="none" strike="noStrike">
                <a:solidFill>
                  <a:srgbClr val="263238"/>
                </a:solidFill>
                <a:latin typeface="Source Sans Pro"/>
                <a:ea typeface="Source Sans Pro"/>
                <a:cs typeface="Source Sans Pro"/>
                <a:sym typeface="Source Sans Pro"/>
              </a:defRPr>
            </a:lvl3pPr>
            <a:lvl4pPr indent="0" lvl="3" marL="1371600" marR="0" rtl="0" algn="l">
              <a:lnSpc>
                <a:spcPct val="100000"/>
              </a:lnSpc>
              <a:spcBef>
                <a:spcPts val="0"/>
              </a:spcBef>
              <a:spcAft>
                <a:spcPts val="0"/>
              </a:spcAft>
              <a:buClr>
                <a:srgbClr val="CFD8DC"/>
              </a:buClr>
              <a:buFont typeface="Source Sans Pro"/>
              <a:buNone/>
              <a:defRPr b="0" i="0" sz="2600" u="none" cap="none" strike="noStrike">
                <a:solidFill>
                  <a:srgbClr val="263238"/>
                </a:solidFill>
                <a:latin typeface="Source Sans Pro"/>
                <a:ea typeface="Source Sans Pro"/>
                <a:cs typeface="Source Sans Pro"/>
                <a:sym typeface="Source Sans Pro"/>
              </a:defRPr>
            </a:lvl4pPr>
            <a:lvl5pPr indent="0" lvl="4" marL="1828800" marR="0" rtl="0" algn="l">
              <a:lnSpc>
                <a:spcPct val="100000"/>
              </a:lnSpc>
              <a:spcBef>
                <a:spcPts val="0"/>
              </a:spcBef>
              <a:spcAft>
                <a:spcPts val="0"/>
              </a:spcAft>
              <a:buClr>
                <a:srgbClr val="CFD8DC"/>
              </a:buClr>
              <a:buFont typeface="Source Sans Pro"/>
              <a:buNone/>
              <a:defRPr b="0" i="0" sz="2600" u="none" cap="none" strike="noStrike">
                <a:solidFill>
                  <a:srgbClr val="263238"/>
                </a:solidFill>
                <a:latin typeface="Source Sans Pro"/>
                <a:ea typeface="Source Sans Pro"/>
                <a:cs typeface="Source Sans Pro"/>
                <a:sym typeface="Source Sans Pro"/>
              </a:defRPr>
            </a:lvl5pPr>
            <a:lvl6pPr indent="0" lvl="5" marL="2286000" marR="0" rtl="0" algn="l">
              <a:lnSpc>
                <a:spcPct val="100000"/>
              </a:lnSpc>
              <a:spcBef>
                <a:spcPts val="0"/>
              </a:spcBef>
              <a:spcAft>
                <a:spcPts val="0"/>
              </a:spcAft>
              <a:buClr>
                <a:srgbClr val="CFD8DC"/>
              </a:buClr>
              <a:buFont typeface="Source Sans Pro"/>
              <a:buNone/>
              <a:defRPr b="0" i="0" sz="2600" u="none" cap="none" strike="noStrike">
                <a:solidFill>
                  <a:srgbClr val="263238"/>
                </a:solidFill>
                <a:latin typeface="Source Sans Pro"/>
                <a:ea typeface="Source Sans Pro"/>
                <a:cs typeface="Source Sans Pro"/>
                <a:sym typeface="Source Sans Pro"/>
              </a:defRPr>
            </a:lvl6pPr>
            <a:lvl7pPr indent="0" lvl="6" marL="2743200" marR="0" rtl="0" algn="l">
              <a:lnSpc>
                <a:spcPct val="100000"/>
              </a:lnSpc>
              <a:spcBef>
                <a:spcPts val="0"/>
              </a:spcBef>
              <a:spcAft>
                <a:spcPts val="0"/>
              </a:spcAft>
              <a:buClr>
                <a:srgbClr val="CFD8DC"/>
              </a:buClr>
              <a:buFont typeface="Source Sans Pro"/>
              <a:buNone/>
              <a:defRPr b="0" i="0" sz="2600" u="none" cap="none" strike="noStrike">
                <a:solidFill>
                  <a:srgbClr val="263238"/>
                </a:solidFill>
                <a:latin typeface="Source Sans Pro"/>
                <a:ea typeface="Source Sans Pro"/>
                <a:cs typeface="Source Sans Pro"/>
                <a:sym typeface="Source Sans Pro"/>
              </a:defRPr>
            </a:lvl7pPr>
            <a:lvl8pPr indent="0" lvl="7" marL="3200400" marR="0" rtl="0" algn="l">
              <a:lnSpc>
                <a:spcPct val="100000"/>
              </a:lnSpc>
              <a:spcBef>
                <a:spcPts val="0"/>
              </a:spcBef>
              <a:spcAft>
                <a:spcPts val="0"/>
              </a:spcAft>
              <a:buClr>
                <a:srgbClr val="CFD8DC"/>
              </a:buClr>
              <a:buFont typeface="Source Sans Pro"/>
              <a:buNone/>
              <a:defRPr b="0" i="0" sz="2600" u="none" cap="none" strike="noStrike">
                <a:solidFill>
                  <a:srgbClr val="263238"/>
                </a:solidFill>
                <a:latin typeface="Source Sans Pro"/>
                <a:ea typeface="Source Sans Pro"/>
                <a:cs typeface="Source Sans Pro"/>
                <a:sym typeface="Source Sans Pro"/>
              </a:defRPr>
            </a:lvl8pPr>
            <a:lvl9pPr indent="0" lvl="8" marL="3657600" marR="0" rtl="0" algn="l">
              <a:lnSpc>
                <a:spcPct val="100000"/>
              </a:lnSpc>
              <a:spcBef>
                <a:spcPts val="0"/>
              </a:spcBef>
              <a:spcAft>
                <a:spcPts val="0"/>
              </a:spcAft>
              <a:buClr>
                <a:srgbClr val="CFD8DC"/>
              </a:buClr>
              <a:buFont typeface="Source Sans Pro"/>
              <a:buNone/>
              <a:defRPr b="0" i="0" sz="2600" u="none" cap="none" strike="noStrike">
                <a:solidFill>
                  <a:srgbClr val="263238"/>
                </a:solidFill>
                <a:latin typeface="Source Sans Pro"/>
                <a:ea typeface="Source Sans Pro"/>
                <a:cs typeface="Source Sans Pro"/>
                <a:sym typeface="Source Sans Pro"/>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9" name="Shape 29"/>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ubtitle">
    <p:spTree>
      <p:nvGrpSpPr>
        <p:cNvPr id="30" name="Shape 30"/>
        <p:cNvGrpSpPr/>
        <p:nvPr/>
      </p:nvGrpSpPr>
      <p:grpSpPr>
        <a:xfrm>
          <a:off x="0" y="0"/>
          <a:ext cx="0" cy="0"/>
          <a:chOff x="0" y="0"/>
          <a:chExt cx="0" cy="0"/>
        </a:xfrm>
      </p:grpSpPr>
      <p:sp>
        <p:nvSpPr>
          <p:cNvPr id="31" name="Shape 31"/>
          <p:cNvSpPr txBox="1"/>
          <p:nvPr>
            <p:ph type="ctrTitle"/>
          </p:nvPr>
        </p:nvSpPr>
        <p:spPr>
          <a:xfrm>
            <a:off x="1546025" y="2034925"/>
            <a:ext cx="5832600" cy="15465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rgbClr val="0091EA"/>
              </a:buClr>
              <a:buFont typeface="Roboto Slab"/>
              <a:buNone/>
              <a:defRPr b="1" i="0" sz="4800" u="none" cap="none" strike="noStrike">
                <a:solidFill>
                  <a:srgbClr val="0091EA"/>
                </a:solidFill>
                <a:latin typeface="Roboto Slab"/>
                <a:ea typeface="Roboto Slab"/>
                <a:cs typeface="Roboto Slab"/>
                <a:sym typeface="Roboto Slab"/>
              </a:defRPr>
            </a:lvl1pPr>
            <a:lvl2pPr indent="0" lvl="1" rtl="0">
              <a:spcBef>
                <a:spcPts val="0"/>
              </a:spcBef>
              <a:buClr>
                <a:srgbClr val="0091EA"/>
              </a:buClr>
              <a:buFont typeface="Roboto Slab"/>
              <a:buNone/>
              <a:defRPr b="1" sz="4800">
                <a:solidFill>
                  <a:srgbClr val="0091EA"/>
                </a:solidFill>
                <a:latin typeface="Roboto Slab"/>
                <a:ea typeface="Roboto Slab"/>
                <a:cs typeface="Roboto Slab"/>
                <a:sym typeface="Roboto Slab"/>
              </a:defRPr>
            </a:lvl2pPr>
            <a:lvl3pPr indent="0" lvl="2" rtl="0">
              <a:spcBef>
                <a:spcPts val="0"/>
              </a:spcBef>
              <a:buClr>
                <a:srgbClr val="0091EA"/>
              </a:buClr>
              <a:buFont typeface="Roboto Slab"/>
              <a:buNone/>
              <a:defRPr b="1" sz="4800">
                <a:solidFill>
                  <a:srgbClr val="0091EA"/>
                </a:solidFill>
                <a:latin typeface="Roboto Slab"/>
                <a:ea typeface="Roboto Slab"/>
                <a:cs typeface="Roboto Slab"/>
                <a:sym typeface="Roboto Slab"/>
              </a:defRPr>
            </a:lvl3pPr>
            <a:lvl4pPr indent="0" lvl="3" rtl="0">
              <a:spcBef>
                <a:spcPts val="0"/>
              </a:spcBef>
              <a:buClr>
                <a:srgbClr val="0091EA"/>
              </a:buClr>
              <a:buFont typeface="Roboto Slab"/>
              <a:buNone/>
              <a:defRPr b="1" sz="4800">
                <a:solidFill>
                  <a:srgbClr val="0091EA"/>
                </a:solidFill>
                <a:latin typeface="Roboto Slab"/>
                <a:ea typeface="Roboto Slab"/>
                <a:cs typeface="Roboto Slab"/>
                <a:sym typeface="Roboto Slab"/>
              </a:defRPr>
            </a:lvl4pPr>
            <a:lvl5pPr indent="0" lvl="4" rtl="0">
              <a:spcBef>
                <a:spcPts val="0"/>
              </a:spcBef>
              <a:buClr>
                <a:srgbClr val="0091EA"/>
              </a:buClr>
              <a:buFont typeface="Roboto Slab"/>
              <a:buNone/>
              <a:defRPr b="1" sz="4800">
                <a:solidFill>
                  <a:srgbClr val="0091EA"/>
                </a:solidFill>
                <a:latin typeface="Roboto Slab"/>
                <a:ea typeface="Roboto Slab"/>
                <a:cs typeface="Roboto Slab"/>
                <a:sym typeface="Roboto Slab"/>
              </a:defRPr>
            </a:lvl5pPr>
            <a:lvl6pPr indent="0" lvl="5" rtl="0">
              <a:spcBef>
                <a:spcPts val="0"/>
              </a:spcBef>
              <a:buClr>
                <a:srgbClr val="0091EA"/>
              </a:buClr>
              <a:buFont typeface="Roboto Slab"/>
              <a:buNone/>
              <a:defRPr b="1" sz="4800">
                <a:solidFill>
                  <a:srgbClr val="0091EA"/>
                </a:solidFill>
                <a:latin typeface="Roboto Slab"/>
                <a:ea typeface="Roboto Slab"/>
                <a:cs typeface="Roboto Slab"/>
                <a:sym typeface="Roboto Slab"/>
              </a:defRPr>
            </a:lvl6pPr>
            <a:lvl7pPr indent="0" lvl="6" rtl="0">
              <a:spcBef>
                <a:spcPts val="0"/>
              </a:spcBef>
              <a:buClr>
                <a:srgbClr val="0091EA"/>
              </a:buClr>
              <a:buFont typeface="Roboto Slab"/>
              <a:buNone/>
              <a:defRPr b="1" sz="4800">
                <a:solidFill>
                  <a:srgbClr val="0091EA"/>
                </a:solidFill>
                <a:latin typeface="Roboto Slab"/>
                <a:ea typeface="Roboto Slab"/>
                <a:cs typeface="Roboto Slab"/>
                <a:sym typeface="Roboto Slab"/>
              </a:defRPr>
            </a:lvl7pPr>
            <a:lvl8pPr indent="0" lvl="7" rtl="0">
              <a:spcBef>
                <a:spcPts val="0"/>
              </a:spcBef>
              <a:buClr>
                <a:srgbClr val="0091EA"/>
              </a:buClr>
              <a:buFont typeface="Roboto Slab"/>
              <a:buNone/>
              <a:defRPr b="1" sz="4800">
                <a:solidFill>
                  <a:srgbClr val="0091EA"/>
                </a:solidFill>
                <a:latin typeface="Roboto Slab"/>
                <a:ea typeface="Roboto Slab"/>
                <a:cs typeface="Roboto Slab"/>
                <a:sym typeface="Roboto Slab"/>
              </a:defRPr>
            </a:lvl8pPr>
            <a:lvl9pPr indent="0" lvl="8" rtl="0">
              <a:spcBef>
                <a:spcPts val="0"/>
              </a:spcBef>
              <a:buClr>
                <a:srgbClr val="0091EA"/>
              </a:buClr>
              <a:buFont typeface="Roboto Slab"/>
              <a:buNone/>
              <a:defRPr b="1" sz="4800">
                <a:solidFill>
                  <a:srgbClr val="0091EA"/>
                </a:solidFill>
                <a:latin typeface="Roboto Slab"/>
                <a:ea typeface="Roboto Slab"/>
                <a:cs typeface="Roboto Slab"/>
                <a:sym typeface="Roboto Slab"/>
              </a:defRPr>
            </a:lvl9pPr>
          </a:lstStyle>
          <a:p/>
        </p:txBody>
      </p:sp>
      <p:sp>
        <p:nvSpPr>
          <p:cNvPr id="32" name="Shape 32"/>
          <p:cNvSpPr txBox="1"/>
          <p:nvPr>
            <p:ph idx="1" type="subTitle"/>
          </p:nvPr>
        </p:nvSpPr>
        <p:spPr>
          <a:xfrm>
            <a:off x="1546025" y="3710548"/>
            <a:ext cx="5832600" cy="10464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rgbClr val="607D8B"/>
              </a:buClr>
              <a:buFont typeface="Source Sans Pro"/>
              <a:buNone/>
              <a:defRPr b="0" i="0" sz="3000" u="none" cap="none" strike="noStrike">
                <a:solidFill>
                  <a:srgbClr val="607D8B"/>
                </a:solidFill>
                <a:latin typeface="Source Sans Pro"/>
                <a:ea typeface="Source Sans Pro"/>
                <a:cs typeface="Source Sans Pro"/>
                <a:sym typeface="Source Sans Pro"/>
              </a:defRPr>
            </a:lvl1pPr>
            <a:lvl2pPr indent="0" lvl="1" marL="457200" marR="0" rtl="0" algn="l">
              <a:lnSpc>
                <a:spcPct val="100000"/>
              </a:lnSpc>
              <a:spcBef>
                <a:spcPts val="0"/>
              </a:spcBef>
              <a:spcAft>
                <a:spcPts val="0"/>
              </a:spcAft>
              <a:buClr>
                <a:srgbClr val="607D8B"/>
              </a:buClr>
              <a:buFont typeface="Source Sans Pro"/>
              <a:buNone/>
              <a:defRPr b="0" i="0" sz="3000" u="none" cap="none" strike="noStrike">
                <a:solidFill>
                  <a:srgbClr val="607D8B"/>
                </a:solidFill>
                <a:latin typeface="Source Sans Pro"/>
                <a:ea typeface="Source Sans Pro"/>
                <a:cs typeface="Source Sans Pro"/>
                <a:sym typeface="Source Sans Pro"/>
              </a:defRPr>
            </a:lvl2pPr>
            <a:lvl3pPr indent="0" lvl="2" marL="914400" marR="0" rtl="0" algn="l">
              <a:lnSpc>
                <a:spcPct val="100000"/>
              </a:lnSpc>
              <a:spcBef>
                <a:spcPts val="0"/>
              </a:spcBef>
              <a:spcAft>
                <a:spcPts val="0"/>
              </a:spcAft>
              <a:buClr>
                <a:srgbClr val="607D8B"/>
              </a:buClr>
              <a:buFont typeface="Source Sans Pro"/>
              <a:buNone/>
              <a:defRPr b="0" i="0" sz="3000" u="none" cap="none" strike="noStrike">
                <a:solidFill>
                  <a:srgbClr val="607D8B"/>
                </a:solidFill>
                <a:latin typeface="Source Sans Pro"/>
                <a:ea typeface="Source Sans Pro"/>
                <a:cs typeface="Source Sans Pro"/>
                <a:sym typeface="Source Sans Pro"/>
              </a:defRPr>
            </a:lvl3pPr>
            <a:lvl4pPr indent="0" lvl="3" marL="1371600" marR="0" rtl="0" algn="l">
              <a:lnSpc>
                <a:spcPct val="100000"/>
              </a:lnSpc>
              <a:spcBef>
                <a:spcPts val="0"/>
              </a:spcBef>
              <a:spcAft>
                <a:spcPts val="0"/>
              </a:spcAft>
              <a:buClr>
                <a:srgbClr val="607D8B"/>
              </a:buClr>
              <a:buFont typeface="Source Sans Pro"/>
              <a:buNone/>
              <a:defRPr b="0" i="0" sz="3000" u="none" cap="none" strike="noStrike">
                <a:solidFill>
                  <a:srgbClr val="607D8B"/>
                </a:solidFill>
                <a:latin typeface="Source Sans Pro"/>
                <a:ea typeface="Source Sans Pro"/>
                <a:cs typeface="Source Sans Pro"/>
                <a:sym typeface="Source Sans Pro"/>
              </a:defRPr>
            </a:lvl4pPr>
            <a:lvl5pPr indent="0" lvl="4" marL="1828800" marR="0" rtl="0" algn="l">
              <a:lnSpc>
                <a:spcPct val="100000"/>
              </a:lnSpc>
              <a:spcBef>
                <a:spcPts val="0"/>
              </a:spcBef>
              <a:spcAft>
                <a:spcPts val="0"/>
              </a:spcAft>
              <a:buClr>
                <a:srgbClr val="607D8B"/>
              </a:buClr>
              <a:buFont typeface="Source Sans Pro"/>
              <a:buNone/>
              <a:defRPr b="0" i="0" sz="3000" u="none" cap="none" strike="noStrike">
                <a:solidFill>
                  <a:srgbClr val="607D8B"/>
                </a:solidFill>
                <a:latin typeface="Source Sans Pro"/>
                <a:ea typeface="Source Sans Pro"/>
                <a:cs typeface="Source Sans Pro"/>
                <a:sym typeface="Source Sans Pro"/>
              </a:defRPr>
            </a:lvl5pPr>
            <a:lvl6pPr indent="0" lvl="5" marL="2286000" marR="0" rtl="0" algn="l">
              <a:lnSpc>
                <a:spcPct val="100000"/>
              </a:lnSpc>
              <a:spcBef>
                <a:spcPts val="0"/>
              </a:spcBef>
              <a:spcAft>
                <a:spcPts val="0"/>
              </a:spcAft>
              <a:buClr>
                <a:srgbClr val="607D8B"/>
              </a:buClr>
              <a:buFont typeface="Source Sans Pro"/>
              <a:buNone/>
              <a:defRPr b="0" i="0" sz="3000" u="none" cap="none" strike="noStrike">
                <a:solidFill>
                  <a:srgbClr val="607D8B"/>
                </a:solidFill>
                <a:latin typeface="Source Sans Pro"/>
                <a:ea typeface="Source Sans Pro"/>
                <a:cs typeface="Source Sans Pro"/>
                <a:sym typeface="Source Sans Pro"/>
              </a:defRPr>
            </a:lvl6pPr>
            <a:lvl7pPr indent="0" lvl="6" marL="2743200" marR="0" rtl="0" algn="l">
              <a:lnSpc>
                <a:spcPct val="100000"/>
              </a:lnSpc>
              <a:spcBef>
                <a:spcPts val="0"/>
              </a:spcBef>
              <a:spcAft>
                <a:spcPts val="0"/>
              </a:spcAft>
              <a:buClr>
                <a:srgbClr val="607D8B"/>
              </a:buClr>
              <a:buFont typeface="Source Sans Pro"/>
              <a:buNone/>
              <a:defRPr b="0" i="0" sz="3000" u="none" cap="none" strike="noStrike">
                <a:solidFill>
                  <a:srgbClr val="607D8B"/>
                </a:solidFill>
                <a:latin typeface="Source Sans Pro"/>
                <a:ea typeface="Source Sans Pro"/>
                <a:cs typeface="Source Sans Pro"/>
                <a:sym typeface="Source Sans Pro"/>
              </a:defRPr>
            </a:lvl7pPr>
            <a:lvl8pPr indent="0" lvl="7" marL="3200400" marR="0" rtl="0" algn="l">
              <a:lnSpc>
                <a:spcPct val="100000"/>
              </a:lnSpc>
              <a:spcBef>
                <a:spcPts val="0"/>
              </a:spcBef>
              <a:spcAft>
                <a:spcPts val="0"/>
              </a:spcAft>
              <a:buClr>
                <a:srgbClr val="607D8B"/>
              </a:buClr>
              <a:buFont typeface="Source Sans Pro"/>
              <a:buNone/>
              <a:defRPr b="0" i="0" sz="3000" u="none" cap="none" strike="noStrike">
                <a:solidFill>
                  <a:srgbClr val="607D8B"/>
                </a:solidFill>
                <a:latin typeface="Source Sans Pro"/>
                <a:ea typeface="Source Sans Pro"/>
                <a:cs typeface="Source Sans Pro"/>
                <a:sym typeface="Source Sans Pro"/>
              </a:defRPr>
            </a:lvl8pPr>
            <a:lvl9pPr indent="0" lvl="8" marL="3657600" marR="0" rtl="0" algn="l">
              <a:lnSpc>
                <a:spcPct val="100000"/>
              </a:lnSpc>
              <a:spcBef>
                <a:spcPts val="0"/>
              </a:spcBef>
              <a:spcAft>
                <a:spcPts val="0"/>
              </a:spcAft>
              <a:buClr>
                <a:srgbClr val="607D8B"/>
              </a:buClr>
              <a:buFont typeface="Source Sans Pro"/>
              <a:buNone/>
              <a:defRPr b="0" i="0" sz="3000" u="none" cap="none" strike="noStrike">
                <a:solidFill>
                  <a:srgbClr val="607D8B"/>
                </a:solidFill>
                <a:latin typeface="Source Sans Pro"/>
                <a:ea typeface="Source Sans Pro"/>
                <a:cs typeface="Source Sans Pro"/>
                <a:sym typeface="Source Sans Pro"/>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p:spTree>
      <p:nvGrpSpPr>
        <p:cNvPr id="33" name="Shape 33"/>
        <p:cNvGrpSpPr/>
        <p:nvPr/>
      </p:nvGrpSpPr>
      <p:grpSpPr>
        <a:xfrm>
          <a:off x="0" y="0"/>
          <a:ext cx="0" cy="0"/>
          <a:chOff x="0" y="0"/>
          <a:chExt cx="0" cy="0"/>
        </a:xfrm>
      </p:grpSpPr>
      <p:pic>
        <p:nvPicPr>
          <p:cNvPr descr="connections-05.png" id="34" name="Shape 34"/>
          <p:cNvPicPr preferRelativeResize="0"/>
          <p:nvPr/>
        </p:nvPicPr>
        <p:blipFill rotWithShape="1">
          <a:blip r:embed="rId2">
            <a:alphaModFix/>
          </a:blip>
          <a:srcRect b="0" l="0" r="0" t="0"/>
          <a:stretch/>
        </p:blipFill>
        <p:spPr>
          <a:xfrm flipH="1" rot="10800000">
            <a:off x="5945" y="0"/>
            <a:ext cx="9132107" cy="6857999"/>
          </a:xfrm>
          <a:prstGeom prst="rect">
            <a:avLst/>
          </a:prstGeom>
          <a:noFill/>
          <a:ln>
            <a:noFill/>
          </a:ln>
        </p:spPr>
      </p:pic>
      <p:sp>
        <p:nvSpPr>
          <p:cNvPr id="35" name="Shape 35"/>
          <p:cNvSpPr txBox="1"/>
          <p:nvPr>
            <p:ph idx="1" type="body"/>
          </p:nvPr>
        </p:nvSpPr>
        <p:spPr>
          <a:xfrm>
            <a:off x="1215300" y="2501400"/>
            <a:ext cx="6713398" cy="1093199"/>
          </a:xfrm>
          <a:prstGeom prst="rect">
            <a:avLst/>
          </a:prstGeom>
          <a:noFill/>
          <a:ln>
            <a:noFill/>
          </a:ln>
        </p:spPr>
        <p:txBody>
          <a:bodyPr anchorCtr="0" anchor="t" bIns="91425" lIns="91425" rIns="91425" tIns="91425"/>
          <a:lstStyle>
            <a:lvl1pPr indent="228600" lvl="0" marL="0" marR="0" rtl="0" algn="ctr">
              <a:lnSpc>
                <a:spcPct val="100000"/>
              </a:lnSpc>
              <a:spcBef>
                <a:spcPts val="0"/>
              </a:spcBef>
              <a:spcAft>
                <a:spcPts val="0"/>
              </a:spcAft>
              <a:buClr>
                <a:srgbClr val="263238"/>
              </a:buClr>
              <a:buSzPct val="100000"/>
              <a:buFont typeface="Source Sans Pro"/>
              <a:buChar char="◎"/>
              <a:defRPr b="0" i="1" sz="3600" u="none" cap="none" strike="noStrike">
                <a:solidFill>
                  <a:srgbClr val="263238"/>
                </a:solidFill>
                <a:latin typeface="Source Sans Pro"/>
                <a:ea typeface="Source Sans Pro"/>
                <a:cs typeface="Source Sans Pro"/>
                <a:sym typeface="Source Sans Pro"/>
              </a:defRPr>
            </a:lvl1pPr>
            <a:lvl2pPr indent="228600" lvl="1" marL="457200" marR="0" rtl="0" algn="ctr">
              <a:lnSpc>
                <a:spcPct val="100000"/>
              </a:lnSpc>
              <a:spcBef>
                <a:spcPts val="0"/>
              </a:spcBef>
              <a:spcAft>
                <a:spcPts val="0"/>
              </a:spcAft>
              <a:buClr>
                <a:srgbClr val="263238"/>
              </a:buClr>
              <a:buSzPct val="100000"/>
              <a:buFont typeface="Source Sans Pro"/>
              <a:buChar char="○"/>
              <a:defRPr b="0" i="1" sz="3600" u="none" cap="none" strike="noStrike">
                <a:solidFill>
                  <a:srgbClr val="263238"/>
                </a:solidFill>
                <a:latin typeface="Source Sans Pro"/>
                <a:ea typeface="Source Sans Pro"/>
                <a:cs typeface="Source Sans Pro"/>
                <a:sym typeface="Source Sans Pro"/>
              </a:defRPr>
            </a:lvl2pPr>
            <a:lvl3pPr indent="228600" lvl="2" marL="914400" marR="0" rtl="0" algn="ctr">
              <a:lnSpc>
                <a:spcPct val="100000"/>
              </a:lnSpc>
              <a:spcBef>
                <a:spcPts val="0"/>
              </a:spcBef>
              <a:spcAft>
                <a:spcPts val="0"/>
              </a:spcAft>
              <a:buClr>
                <a:srgbClr val="263238"/>
              </a:buClr>
              <a:buSzPct val="100000"/>
              <a:buFont typeface="Source Sans Pro"/>
              <a:buChar char="◉"/>
              <a:defRPr b="0" i="1" sz="3600" u="none" cap="none" strike="noStrike">
                <a:solidFill>
                  <a:srgbClr val="263238"/>
                </a:solidFill>
                <a:latin typeface="Source Sans Pro"/>
                <a:ea typeface="Source Sans Pro"/>
                <a:cs typeface="Source Sans Pro"/>
                <a:sym typeface="Source Sans Pro"/>
              </a:defRPr>
            </a:lvl3pPr>
            <a:lvl4pPr indent="0" lvl="3" marL="1371600" marR="0" rtl="0" algn="ctr">
              <a:lnSpc>
                <a:spcPct val="100000"/>
              </a:lnSpc>
              <a:spcBef>
                <a:spcPts val="0"/>
              </a:spcBef>
              <a:spcAft>
                <a:spcPts val="0"/>
              </a:spcAft>
              <a:buClr>
                <a:srgbClr val="263238"/>
              </a:buClr>
              <a:buFont typeface="Source Sans Pro"/>
              <a:buNone/>
              <a:defRPr b="0" i="1" sz="3600" u="none" cap="none" strike="noStrike">
                <a:solidFill>
                  <a:srgbClr val="263238"/>
                </a:solidFill>
                <a:latin typeface="Source Sans Pro"/>
                <a:ea typeface="Source Sans Pro"/>
                <a:cs typeface="Source Sans Pro"/>
                <a:sym typeface="Source Sans Pro"/>
              </a:defRPr>
            </a:lvl4pPr>
            <a:lvl5pPr indent="0" lvl="4" marL="1828800" marR="0" rtl="0" algn="ctr">
              <a:lnSpc>
                <a:spcPct val="100000"/>
              </a:lnSpc>
              <a:spcBef>
                <a:spcPts val="0"/>
              </a:spcBef>
              <a:spcAft>
                <a:spcPts val="0"/>
              </a:spcAft>
              <a:buClr>
                <a:srgbClr val="263238"/>
              </a:buClr>
              <a:buFont typeface="Source Sans Pro"/>
              <a:buNone/>
              <a:defRPr b="0" i="1" sz="3600" u="none" cap="none" strike="noStrike">
                <a:solidFill>
                  <a:srgbClr val="263238"/>
                </a:solidFill>
                <a:latin typeface="Source Sans Pro"/>
                <a:ea typeface="Source Sans Pro"/>
                <a:cs typeface="Source Sans Pro"/>
                <a:sym typeface="Source Sans Pro"/>
              </a:defRPr>
            </a:lvl5pPr>
            <a:lvl6pPr indent="0" lvl="5" marL="2286000" marR="0" rtl="0" algn="ctr">
              <a:lnSpc>
                <a:spcPct val="100000"/>
              </a:lnSpc>
              <a:spcBef>
                <a:spcPts val="0"/>
              </a:spcBef>
              <a:spcAft>
                <a:spcPts val="0"/>
              </a:spcAft>
              <a:buClr>
                <a:srgbClr val="263238"/>
              </a:buClr>
              <a:buFont typeface="Source Sans Pro"/>
              <a:buNone/>
              <a:defRPr b="0" i="1" sz="3600" u="none" cap="none" strike="noStrike">
                <a:solidFill>
                  <a:srgbClr val="263238"/>
                </a:solidFill>
                <a:latin typeface="Source Sans Pro"/>
                <a:ea typeface="Source Sans Pro"/>
                <a:cs typeface="Source Sans Pro"/>
                <a:sym typeface="Source Sans Pro"/>
              </a:defRPr>
            </a:lvl6pPr>
            <a:lvl7pPr indent="0" lvl="6" marL="2743200" marR="0" rtl="0" algn="ctr">
              <a:lnSpc>
                <a:spcPct val="100000"/>
              </a:lnSpc>
              <a:spcBef>
                <a:spcPts val="0"/>
              </a:spcBef>
              <a:spcAft>
                <a:spcPts val="0"/>
              </a:spcAft>
              <a:buClr>
                <a:srgbClr val="263238"/>
              </a:buClr>
              <a:buFont typeface="Source Sans Pro"/>
              <a:buNone/>
              <a:defRPr b="0" i="1" sz="3600" u="none" cap="none" strike="noStrike">
                <a:solidFill>
                  <a:srgbClr val="263238"/>
                </a:solidFill>
                <a:latin typeface="Source Sans Pro"/>
                <a:ea typeface="Source Sans Pro"/>
                <a:cs typeface="Source Sans Pro"/>
                <a:sym typeface="Source Sans Pro"/>
              </a:defRPr>
            </a:lvl7pPr>
            <a:lvl8pPr indent="0" lvl="7" marL="3200400" marR="0" rtl="0" algn="ctr">
              <a:lnSpc>
                <a:spcPct val="100000"/>
              </a:lnSpc>
              <a:spcBef>
                <a:spcPts val="0"/>
              </a:spcBef>
              <a:spcAft>
                <a:spcPts val="0"/>
              </a:spcAft>
              <a:buClr>
                <a:srgbClr val="263238"/>
              </a:buClr>
              <a:buFont typeface="Source Sans Pro"/>
              <a:buNone/>
              <a:defRPr b="0" i="1" sz="3600" u="none" cap="none" strike="noStrike">
                <a:solidFill>
                  <a:srgbClr val="263238"/>
                </a:solidFill>
                <a:latin typeface="Source Sans Pro"/>
                <a:ea typeface="Source Sans Pro"/>
                <a:cs typeface="Source Sans Pro"/>
                <a:sym typeface="Source Sans Pro"/>
              </a:defRPr>
            </a:lvl8pPr>
            <a:lvl9pPr indent="0" lvl="8" marL="3657600" marR="0" rtl="0" algn="ctr">
              <a:lnSpc>
                <a:spcPct val="100000"/>
              </a:lnSpc>
              <a:spcBef>
                <a:spcPts val="0"/>
              </a:spcBef>
              <a:spcAft>
                <a:spcPts val="0"/>
              </a:spcAft>
              <a:buClr>
                <a:srgbClr val="263238"/>
              </a:buClr>
              <a:buFont typeface="Source Sans Pro"/>
              <a:buNone/>
              <a:defRPr b="0" i="1" sz="3600" u="none" cap="none" strike="noStrike">
                <a:solidFill>
                  <a:srgbClr val="263238"/>
                </a:solidFill>
                <a:latin typeface="Source Sans Pro"/>
                <a:ea typeface="Source Sans Pro"/>
                <a:cs typeface="Source Sans Pro"/>
                <a:sym typeface="Source Sans Pro"/>
              </a:defRPr>
            </a:lvl9pPr>
          </a:lstStyle>
          <a:p/>
        </p:txBody>
      </p:sp>
      <p:grpSp>
        <p:nvGrpSpPr>
          <p:cNvPr id="36" name="Shape 36"/>
          <p:cNvGrpSpPr/>
          <p:nvPr/>
        </p:nvGrpSpPr>
        <p:grpSpPr>
          <a:xfrm>
            <a:off x="3593400" y="1074283"/>
            <a:ext cx="1957200" cy="1093199"/>
            <a:chOff x="3593400" y="1760083"/>
            <a:chExt cx="1957200" cy="1093199"/>
          </a:xfrm>
        </p:grpSpPr>
        <p:sp>
          <p:nvSpPr>
            <p:cNvPr id="37" name="Shape 37"/>
            <p:cNvSpPr txBox="1"/>
            <p:nvPr/>
          </p:nvSpPr>
          <p:spPr>
            <a:xfrm>
              <a:off x="3593400" y="1872096"/>
              <a:ext cx="1957200" cy="871498"/>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rgbClr val="0091EA"/>
                </a:buClr>
                <a:buSzPct val="25000"/>
                <a:buFont typeface="Source Sans Pro"/>
                <a:buNone/>
              </a:pPr>
              <a:r>
                <a:rPr b="1" i="0" lang="en" sz="6000" u="none" cap="none" strike="noStrike">
                  <a:solidFill>
                    <a:srgbClr val="0091EA"/>
                  </a:solidFill>
                  <a:latin typeface="Source Sans Pro"/>
                  <a:ea typeface="Source Sans Pro"/>
                  <a:cs typeface="Source Sans Pro"/>
                  <a:sym typeface="Source Sans Pro"/>
                </a:rPr>
                <a:t>“</a:t>
              </a:r>
            </a:p>
          </p:txBody>
        </p:sp>
        <p:sp>
          <p:nvSpPr>
            <p:cNvPr id="38" name="Shape 38"/>
            <p:cNvSpPr/>
            <p:nvPr/>
          </p:nvSpPr>
          <p:spPr>
            <a:xfrm>
              <a:off x="4025400" y="1760083"/>
              <a:ext cx="1093199" cy="1093199"/>
            </a:xfrm>
            <a:prstGeom prst="ellipse">
              <a:avLst/>
            </a:prstGeom>
            <a:noFill/>
            <a:ln cap="flat" cmpd="sng" w="9525">
              <a:solidFill>
                <a:srgbClr val="CFD8DC"/>
              </a:solidFill>
              <a:prstDash val="dash"/>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9" name="Shape 39"/>
            <p:cNvSpPr/>
            <p:nvPr/>
          </p:nvSpPr>
          <p:spPr>
            <a:xfrm>
              <a:off x="4190700" y="1925383"/>
              <a:ext cx="762600" cy="762600"/>
            </a:xfrm>
            <a:prstGeom prst="ellipse">
              <a:avLst/>
            </a:prstGeom>
            <a:noFill/>
            <a:ln cap="flat" cmpd="sng" w="19050">
              <a:solidFill>
                <a:srgbClr val="CFD8DC"/>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cxnSp>
        <p:nvCxnSpPr>
          <p:cNvPr id="40" name="Shape 40"/>
          <p:cNvCxnSpPr>
            <a:endCxn id="38" idx="1"/>
          </p:cNvCxnSpPr>
          <p:nvPr/>
        </p:nvCxnSpPr>
        <p:spPr>
          <a:xfrm>
            <a:off x="3742095" y="871979"/>
            <a:ext cx="443400" cy="362400"/>
          </a:xfrm>
          <a:prstGeom prst="straightConnector1">
            <a:avLst/>
          </a:prstGeom>
          <a:noFill/>
          <a:ln cap="flat" cmpd="sng" w="9525">
            <a:solidFill>
              <a:srgbClr val="CFD8DC"/>
            </a:solidFill>
            <a:prstDash val="solid"/>
            <a:round/>
            <a:headEnd len="med" w="med" type="none"/>
            <a:tailEnd len="med" w="med" type="none"/>
          </a:ln>
        </p:spPr>
      </p:cxnSp>
      <p:cxnSp>
        <p:nvCxnSpPr>
          <p:cNvPr id="41" name="Shape 41"/>
          <p:cNvCxnSpPr/>
          <p:nvPr/>
        </p:nvCxnSpPr>
        <p:spPr>
          <a:xfrm rot="10800000">
            <a:off x="4114798" y="269683"/>
            <a:ext cx="457200" cy="804600"/>
          </a:xfrm>
          <a:prstGeom prst="straightConnector1">
            <a:avLst/>
          </a:prstGeom>
          <a:noFill/>
          <a:ln cap="flat" cmpd="sng" w="9525">
            <a:solidFill>
              <a:srgbClr val="CFD8DC"/>
            </a:solidFill>
            <a:prstDash val="solid"/>
            <a:round/>
            <a:headEnd len="med" w="med" type="none"/>
            <a:tailEnd len="med" w="med" type="none"/>
          </a:ln>
        </p:spPr>
      </p:cxnSp>
      <p:cxnSp>
        <p:nvCxnSpPr>
          <p:cNvPr id="42" name="Shape 42"/>
          <p:cNvCxnSpPr/>
          <p:nvPr/>
        </p:nvCxnSpPr>
        <p:spPr>
          <a:xfrm flipH="1" rot="10800000">
            <a:off x="4749075" y="753124"/>
            <a:ext cx="95100" cy="348900"/>
          </a:xfrm>
          <a:prstGeom prst="straightConnector1">
            <a:avLst/>
          </a:prstGeom>
          <a:noFill/>
          <a:ln cap="flat" cmpd="sng" w="9525">
            <a:solidFill>
              <a:srgbClr val="CFD8DC"/>
            </a:solidFill>
            <a:prstDash val="solid"/>
            <a:round/>
            <a:headEnd len="med" w="med" type="none"/>
            <a:tailEnd len="med" w="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 1 column">
    <p:spTree>
      <p:nvGrpSpPr>
        <p:cNvPr id="43" name="Shape 43"/>
        <p:cNvGrpSpPr/>
        <p:nvPr/>
      </p:nvGrpSpPr>
      <p:grpSpPr>
        <a:xfrm>
          <a:off x="0" y="0"/>
          <a:ext cx="0" cy="0"/>
          <a:chOff x="0" y="0"/>
          <a:chExt cx="0" cy="0"/>
        </a:xfrm>
      </p:grpSpPr>
      <p:sp>
        <p:nvSpPr>
          <p:cNvPr id="44" name="Shape 44"/>
          <p:cNvSpPr txBox="1"/>
          <p:nvPr>
            <p:ph type="title"/>
          </p:nvPr>
        </p:nvSpPr>
        <p:spPr>
          <a:xfrm>
            <a:off x="786150" y="410825"/>
            <a:ext cx="7571700" cy="9368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rgbClr val="0091EA"/>
              </a:buClr>
              <a:buFont typeface="Roboto Slab"/>
              <a:buNone/>
              <a:defRPr b="0" i="0" sz="2000" u="none" cap="none" strike="noStrike">
                <a:solidFill>
                  <a:srgbClr val="0091EA"/>
                </a:solidFill>
                <a:latin typeface="Roboto Slab"/>
                <a:ea typeface="Roboto Slab"/>
                <a:cs typeface="Roboto Slab"/>
                <a:sym typeface="Roboto Slab"/>
              </a:defRPr>
            </a:lvl1pPr>
            <a:lvl2pPr indent="0" lvl="1">
              <a:spcBef>
                <a:spcPts val="0"/>
              </a:spcBef>
              <a:buClr>
                <a:srgbClr val="0091EA"/>
              </a:buClr>
              <a:buFont typeface="Roboto Slab"/>
              <a:buNone/>
              <a:defRPr sz="2000">
                <a:solidFill>
                  <a:srgbClr val="0091EA"/>
                </a:solidFill>
                <a:latin typeface="Roboto Slab"/>
                <a:ea typeface="Roboto Slab"/>
                <a:cs typeface="Roboto Slab"/>
                <a:sym typeface="Roboto Slab"/>
              </a:defRPr>
            </a:lvl2pPr>
            <a:lvl3pPr indent="0" lvl="2">
              <a:spcBef>
                <a:spcPts val="0"/>
              </a:spcBef>
              <a:buClr>
                <a:srgbClr val="0091EA"/>
              </a:buClr>
              <a:buFont typeface="Roboto Slab"/>
              <a:buNone/>
              <a:defRPr sz="2000">
                <a:solidFill>
                  <a:srgbClr val="0091EA"/>
                </a:solidFill>
                <a:latin typeface="Roboto Slab"/>
                <a:ea typeface="Roboto Slab"/>
                <a:cs typeface="Roboto Slab"/>
                <a:sym typeface="Roboto Slab"/>
              </a:defRPr>
            </a:lvl3pPr>
            <a:lvl4pPr indent="0" lvl="3">
              <a:spcBef>
                <a:spcPts val="0"/>
              </a:spcBef>
              <a:buClr>
                <a:srgbClr val="0091EA"/>
              </a:buClr>
              <a:buFont typeface="Roboto Slab"/>
              <a:buNone/>
              <a:defRPr sz="2000">
                <a:solidFill>
                  <a:srgbClr val="0091EA"/>
                </a:solidFill>
                <a:latin typeface="Roboto Slab"/>
                <a:ea typeface="Roboto Slab"/>
                <a:cs typeface="Roboto Slab"/>
                <a:sym typeface="Roboto Slab"/>
              </a:defRPr>
            </a:lvl4pPr>
            <a:lvl5pPr indent="0" lvl="4">
              <a:spcBef>
                <a:spcPts val="0"/>
              </a:spcBef>
              <a:buClr>
                <a:srgbClr val="0091EA"/>
              </a:buClr>
              <a:buFont typeface="Roboto Slab"/>
              <a:buNone/>
              <a:defRPr sz="2000">
                <a:solidFill>
                  <a:srgbClr val="0091EA"/>
                </a:solidFill>
                <a:latin typeface="Roboto Slab"/>
                <a:ea typeface="Roboto Slab"/>
                <a:cs typeface="Roboto Slab"/>
                <a:sym typeface="Roboto Slab"/>
              </a:defRPr>
            </a:lvl5pPr>
            <a:lvl6pPr indent="0" lvl="5">
              <a:spcBef>
                <a:spcPts val="0"/>
              </a:spcBef>
              <a:buClr>
                <a:srgbClr val="0091EA"/>
              </a:buClr>
              <a:buFont typeface="Roboto Slab"/>
              <a:buNone/>
              <a:defRPr sz="2000">
                <a:solidFill>
                  <a:srgbClr val="0091EA"/>
                </a:solidFill>
                <a:latin typeface="Roboto Slab"/>
                <a:ea typeface="Roboto Slab"/>
                <a:cs typeface="Roboto Slab"/>
                <a:sym typeface="Roboto Slab"/>
              </a:defRPr>
            </a:lvl6pPr>
            <a:lvl7pPr indent="0" lvl="6">
              <a:spcBef>
                <a:spcPts val="0"/>
              </a:spcBef>
              <a:buClr>
                <a:srgbClr val="0091EA"/>
              </a:buClr>
              <a:buFont typeface="Roboto Slab"/>
              <a:buNone/>
              <a:defRPr sz="2000">
                <a:solidFill>
                  <a:srgbClr val="0091EA"/>
                </a:solidFill>
                <a:latin typeface="Roboto Slab"/>
                <a:ea typeface="Roboto Slab"/>
                <a:cs typeface="Roboto Slab"/>
                <a:sym typeface="Roboto Slab"/>
              </a:defRPr>
            </a:lvl7pPr>
            <a:lvl8pPr indent="0" lvl="7">
              <a:spcBef>
                <a:spcPts val="0"/>
              </a:spcBef>
              <a:buClr>
                <a:srgbClr val="0091EA"/>
              </a:buClr>
              <a:buFont typeface="Roboto Slab"/>
              <a:buNone/>
              <a:defRPr sz="2000">
                <a:solidFill>
                  <a:srgbClr val="0091EA"/>
                </a:solidFill>
                <a:latin typeface="Roboto Slab"/>
                <a:ea typeface="Roboto Slab"/>
                <a:cs typeface="Roboto Slab"/>
                <a:sym typeface="Roboto Slab"/>
              </a:defRPr>
            </a:lvl8pPr>
            <a:lvl9pPr indent="0" lvl="8">
              <a:spcBef>
                <a:spcPts val="0"/>
              </a:spcBef>
              <a:buClr>
                <a:srgbClr val="0091EA"/>
              </a:buClr>
              <a:buFont typeface="Roboto Slab"/>
              <a:buNone/>
              <a:defRPr sz="2000">
                <a:solidFill>
                  <a:srgbClr val="0091EA"/>
                </a:solidFill>
                <a:latin typeface="Roboto Slab"/>
                <a:ea typeface="Roboto Slab"/>
                <a:cs typeface="Roboto Slab"/>
                <a:sym typeface="Roboto Slab"/>
              </a:defRPr>
            </a:lvl9pPr>
          </a:lstStyle>
          <a:p/>
        </p:txBody>
      </p:sp>
      <p:sp>
        <p:nvSpPr>
          <p:cNvPr id="45" name="Shape 45"/>
          <p:cNvSpPr txBox="1"/>
          <p:nvPr>
            <p:ph idx="1" type="body"/>
          </p:nvPr>
        </p:nvSpPr>
        <p:spPr>
          <a:xfrm>
            <a:off x="786150" y="1682266"/>
            <a:ext cx="7571700" cy="4764898"/>
          </a:xfrm>
          <a:prstGeom prst="rect">
            <a:avLst/>
          </a:prstGeom>
          <a:noFill/>
          <a:ln>
            <a:noFill/>
          </a:ln>
        </p:spPr>
        <p:txBody>
          <a:bodyPr anchorCtr="0" anchor="t" bIns="91425" lIns="91425" rIns="91425" tIns="91425"/>
          <a:lstStyle>
            <a:lvl1pPr indent="190500" lvl="0" marL="0" marR="0" rtl="0" algn="l">
              <a:lnSpc>
                <a:spcPct val="100000"/>
              </a:lnSpc>
              <a:spcBef>
                <a:spcPts val="0"/>
              </a:spcBef>
              <a:spcAft>
                <a:spcPts val="0"/>
              </a:spcAft>
              <a:buClr>
                <a:srgbClr val="CFD8DC"/>
              </a:buClr>
              <a:buSzPct val="100000"/>
              <a:buFont typeface="Source Sans Pro"/>
              <a:buChar char="◎"/>
              <a:defRPr b="0" i="0" sz="3000" u="none" cap="none" strike="noStrike">
                <a:solidFill>
                  <a:srgbClr val="263238"/>
                </a:solidFill>
                <a:latin typeface="Source Sans Pro"/>
                <a:ea typeface="Source Sans Pro"/>
                <a:cs typeface="Source Sans Pro"/>
                <a:sym typeface="Source Sans Pro"/>
              </a:defRPr>
            </a:lvl1pPr>
            <a:lvl2pPr indent="152400" lvl="1" marL="457200" marR="0" rtl="0" algn="l">
              <a:lnSpc>
                <a:spcPct val="100000"/>
              </a:lnSpc>
              <a:spcBef>
                <a:spcPts val="0"/>
              </a:spcBef>
              <a:spcAft>
                <a:spcPts val="0"/>
              </a:spcAft>
              <a:buClr>
                <a:srgbClr val="CFD8DC"/>
              </a:buClr>
              <a:buSzPct val="100000"/>
              <a:buFont typeface="Source Sans Pro"/>
              <a:buChar char="○"/>
              <a:defRPr b="0" i="0" sz="2400" u="none" cap="none" strike="noStrike">
                <a:solidFill>
                  <a:srgbClr val="263238"/>
                </a:solidFill>
                <a:latin typeface="Source Sans Pro"/>
                <a:ea typeface="Source Sans Pro"/>
                <a:cs typeface="Source Sans Pro"/>
                <a:sym typeface="Source Sans Pro"/>
              </a:defRPr>
            </a:lvl2pPr>
            <a:lvl3pPr indent="152400" lvl="2" marL="914400" marR="0" rtl="0" algn="l">
              <a:lnSpc>
                <a:spcPct val="100000"/>
              </a:lnSpc>
              <a:spcBef>
                <a:spcPts val="0"/>
              </a:spcBef>
              <a:spcAft>
                <a:spcPts val="0"/>
              </a:spcAft>
              <a:buClr>
                <a:srgbClr val="CFD8DC"/>
              </a:buClr>
              <a:buSzPct val="100000"/>
              <a:buFont typeface="Source Sans Pro"/>
              <a:buChar char="◉"/>
              <a:defRPr b="0" i="0" sz="2400" u="none" cap="none" strike="noStrike">
                <a:solidFill>
                  <a:srgbClr val="263238"/>
                </a:solidFill>
                <a:latin typeface="Source Sans Pro"/>
                <a:ea typeface="Source Sans Pro"/>
                <a:cs typeface="Source Sans Pro"/>
                <a:sym typeface="Source Sans Pro"/>
              </a:defRPr>
            </a:lvl3pPr>
            <a:lvl4pPr indent="0" lvl="3" marL="1371600" marR="0" rtl="0" algn="l">
              <a:lnSpc>
                <a:spcPct val="100000"/>
              </a:lnSpc>
              <a:spcBef>
                <a:spcPts val="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4pPr>
            <a:lvl5pPr indent="0" lvl="4" marL="1828800" marR="0" rtl="0" algn="l">
              <a:lnSpc>
                <a:spcPct val="100000"/>
              </a:lnSpc>
              <a:spcBef>
                <a:spcPts val="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5pPr>
            <a:lvl6pPr indent="0" lvl="5" marL="2286000" marR="0" rtl="0" algn="l">
              <a:lnSpc>
                <a:spcPct val="100000"/>
              </a:lnSpc>
              <a:spcBef>
                <a:spcPts val="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6pPr>
            <a:lvl7pPr indent="0" lvl="6" marL="2743200" marR="0" rtl="0" algn="l">
              <a:lnSpc>
                <a:spcPct val="100000"/>
              </a:lnSpc>
              <a:spcBef>
                <a:spcPts val="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7pPr>
            <a:lvl8pPr indent="0" lvl="7" marL="3200400" marR="0" rtl="0" algn="l">
              <a:lnSpc>
                <a:spcPct val="100000"/>
              </a:lnSpc>
              <a:spcBef>
                <a:spcPts val="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8pPr>
            <a:lvl9pPr indent="0" lvl="8" marL="3657600" marR="0" rtl="0" algn="l">
              <a:lnSpc>
                <a:spcPct val="100000"/>
              </a:lnSpc>
              <a:spcBef>
                <a:spcPts val="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 3 columns">
    <p:spTree>
      <p:nvGrpSpPr>
        <p:cNvPr id="46" name="Shape 46"/>
        <p:cNvGrpSpPr/>
        <p:nvPr/>
      </p:nvGrpSpPr>
      <p:grpSpPr>
        <a:xfrm>
          <a:off x="0" y="0"/>
          <a:ext cx="0" cy="0"/>
          <a:chOff x="0" y="0"/>
          <a:chExt cx="0" cy="0"/>
        </a:xfrm>
      </p:grpSpPr>
      <p:sp>
        <p:nvSpPr>
          <p:cNvPr id="47" name="Shape 47"/>
          <p:cNvSpPr txBox="1"/>
          <p:nvPr>
            <p:ph type="title"/>
          </p:nvPr>
        </p:nvSpPr>
        <p:spPr>
          <a:xfrm>
            <a:off x="786150" y="410825"/>
            <a:ext cx="7571700" cy="9368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rgbClr val="0091EA"/>
              </a:buClr>
              <a:buFont typeface="Roboto Slab"/>
              <a:buNone/>
              <a:defRPr b="0" i="0" sz="2000" u="none" cap="none" strike="noStrike">
                <a:solidFill>
                  <a:srgbClr val="0091EA"/>
                </a:solidFill>
                <a:latin typeface="Roboto Slab"/>
                <a:ea typeface="Roboto Slab"/>
                <a:cs typeface="Roboto Slab"/>
                <a:sym typeface="Roboto Slab"/>
              </a:defRPr>
            </a:lvl1pPr>
            <a:lvl2pPr indent="0" lvl="1" rtl="0">
              <a:spcBef>
                <a:spcPts val="0"/>
              </a:spcBef>
              <a:buClr>
                <a:srgbClr val="0091EA"/>
              </a:buClr>
              <a:buFont typeface="Roboto Slab"/>
              <a:buNone/>
              <a:defRPr sz="2000">
                <a:solidFill>
                  <a:srgbClr val="0091EA"/>
                </a:solidFill>
                <a:latin typeface="Roboto Slab"/>
                <a:ea typeface="Roboto Slab"/>
                <a:cs typeface="Roboto Slab"/>
                <a:sym typeface="Roboto Slab"/>
              </a:defRPr>
            </a:lvl2pPr>
            <a:lvl3pPr indent="0" lvl="2" rtl="0">
              <a:spcBef>
                <a:spcPts val="0"/>
              </a:spcBef>
              <a:buClr>
                <a:srgbClr val="0091EA"/>
              </a:buClr>
              <a:buFont typeface="Roboto Slab"/>
              <a:buNone/>
              <a:defRPr sz="2000">
                <a:solidFill>
                  <a:srgbClr val="0091EA"/>
                </a:solidFill>
                <a:latin typeface="Roboto Slab"/>
                <a:ea typeface="Roboto Slab"/>
                <a:cs typeface="Roboto Slab"/>
                <a:sym typeface="Roboto Slab"/>
              </a:defRPr>
            </a:lvl3pPr>
            <a:lvl4pPr indent="0" lvl="3" rtl="0">
              <a:spcBef>
                <a:spcPts val="0"/>
              </a:spcBef>
              <a:buClr>
                <a:srgbClr val="0091EA"/>
              </a:buClr>
              <a:buFont typeface="Roboto Slab"/>
              <a:buNone/>
              <a:defRPr sz="2000">
                <a:solidFill>
                  <a:srgbClr val="0091EA"/>
                </a:solidFill>
                <a:latin typeface="Roboto Slab"/>
                <a:ea typeface="Roboto Slab"/>
                <a:cs typeface="Roboto Slab"/>
                <a:sym typeface="Roboto Slab"/>
              </a:defRPr>
            </a:lvl4pPr>
            <a:lvl5pPr indent="0" lvl="4" rtl="0">
              <a:spcBef>
                <a:spcPts val="0"/>
              </a:spcBef>
              <a:buClr>
                <a:srgbClr val="0091EA"/>
              </a:buClr>
              <a:buFont typeface="Roboto Slab"/>
              <a:buNone/>
              <a:defRPr sz="2000">
                <a:solidFill>
                  <a:srgbClr val="0091EA"/>
                </a:solidFill>
                <a:latin typeface="Roboto Slab"/>
                <a:ea typeface="Roboto Slab"/>
                <a:cs typeface="Roboto Slab"/>
                <a:sym typeface="Roboto Slab"/>
              </a:defRPr>
            </a:lvl5pPr>
            <a:lvl6pPr indent="0" lvl="5" rtl="0">
              <a:spcBef>
                <a:spcPts val="0"/>
              </a:spcBef>
              <a:buClr>
                <a:srgbClr val="0091EA"/>
              </a:buClr>
              <a:buFont typeface="Roboto Slab"/>
              <a:buNone/>
              <a:defRPr sz="2000">
                <a:solidFill>
                  <a:srgbClr val="0091EA"/>
                </a:solidFill>
                <a:latin typeface="Roboto Slab"/>
                <a:ea typeface="Roboto Slab"/>
                <a:cs typeface="Roboto Slab"/>
                <a:sym typeface="Roboto Slab"/>
              </a:defRPr>
            </a:lvl6pPr>
            <a:lvl7pPr indent="0" lvl="6" rtl="0">
              <a:spcBef>
                <a:spcPts val="0"/>
              </a:spcBef>
              <a:buClr>
                <a:srgbClr val="0091EA"/>
              </a:buClr>
              <a:buFont typeface="Roboto Slab"/>
              <a:buNone/>
              <a:defRPr sz="2000">
                <a:solidFill>
                  <a:srgbClr val="0091EA"/>
                </a:solidFill>
                <a:latin typeface="Roboto Slab"/>
                <a:ea typeface="Roboto Slab"/>
                <a:cs typeface="Roboto Slab"/>
                <a:sym typeface="Roboto Slab"/>
              </a:defRPr>
            </a:lvl7pPr>
            <a:lvl8pPr indent="0" lvl="7" rtl="0">
              <a:spcBef>
                <a:spcPts val="0"/>
              </a:spcBef>
              <a:buClr>
                <a:srgbClr val="0091EA"/>
              </a:buClr>
              <a:buFont typeface="Roboto Slab"/>
              <a:buNone/>
              <a:defRPr sz="2000">
                <a:solidFill>
                  <a:srgbClr val="0091EA"/>
                </a:solidFill>
                <a:latin typeface="Roboto Slab"/>
                <a:ea typeface="Roboto Slab"/>
                <a:cs typeface="Roboto Slab"/>
                <a:sym typeface="Roboto Slab"/>
              </a:defRPr>
            </a:lvl8pPr>
            <a:lvl9pPr indent="0" lvl="8" rtl="0">
              <a:spcBef>
                <a:spcPts val="0"/>
              </a:spcBef>
              <a:buClr>
                <a:srgbClr val="0091EA"/>
              </a:buClr>
              <a:buFont typeface="Roboto Slab"/>
              <a:buNone/>
              <a:defRPr sz="2000">
                <a:solidFill>
                  <a:srgbClr val="0091EA"/>
                </a:solidFill>
                <a:latin typeface="Roboto Slab"/>
                <a:ea typeface="Roboto Slab"/>
                <a:cs typeface="Roboto Slab"/>
                <a:sym typeface="Roboto Slab"/>
              </a:defRPr>
            </a:lvl9pPr>
          </a:lstStyle>
          <a:p/>
        </p:txBody>
      </p:sp>
      <p:sp>
        <p:nvSpPr>
          <p:cNvPr id="48" name="Shape 48"/>
          <p:cNvSpPr txBox="1"/>
          <p:nvPr>
            <p:ph idx="1" type="body"/>
          </p:nvPr>
        </p:nvSpPr>
        <p:spPr>
          <a:xfrm>
            <a:off x="786150" y="1600200"/>
            <a:ext cx="2419799" cy="4967700"/>
          </a:xfrm>
          <a:prstGeom prst="rect">
            <a:avLst/>
          </a:prstGeom>
          <a:noFill/>
          <a:ln>
            <a:noFill/>
          </a:ln>
        </p:spPr>
        <p:txBody>
          <a:bodyPr anchorCtr="0" anchor="t" bIns="91425" lIns="91425" rIns="91425" tIns="91425"/>
          <a:lstStyle>
            <a:lvl1pPr indent="127000" lvl="0" marL="0" marR="0" rtl="0" algn="l">
              <a:lnSpc>
                <a:spcPct val="100000"/>
              </a:lnSpc>
              <a:spcBef>
                <a:spcPts val="0"/>
              </a:spcBef>
              <a:spcAft>
                <a:spcPts val="0"/>
              </a:spcAft>
              <a:buClr>
                <a:srgbClr val="CFD8DC"/>
              </a:buClr>
              <a:buSzPct val="100000"/>
              <a:buFont typeface="Source Sans Pro"/>
              <a:buChar char="◎"/>
              <a:defRPr b="0" i="0" sz="2000" u="none" cap="none" strike="noStrike">
                <a:solidFill>
                  <a:srgbClr val="263238"/>
                </a:solidFill>
                <a:latin typeface="Source Sans Pro"/>
                <a:ea typeface="Source Sans Pro"/>
                <a:cs typeface="Source Sans Pro"/>
                <a:sym typeface="Source Sans Pro"/>
              </a:defRPr>
            </a:lvl1pPr>
            <a:lvl2pPr indent="127000" lvl="1" marL="457200" marR="0" rtl="0" algn="l">
              <a:lnSpc>
                <a:spcPct val="100000"/>
              </a:lnSpc>
              <a:spcBef>
                <a:spcPts val="0"/>
              </a:spcBef>
              <a:spcAft>
                <a:spcPts val="0"/>
              </a:spcAft>
              <a:buClr>
                <a:srgbClr val="CFD8DC"/>
              </a:buClr>
              <a:buSzPct val="100000"/>
              <a:buFont typeface="Source Sans Pro"/>
              <a:buChar char="○"/>
              <a:defRPr b="0" i="0" sz="2000" u="none" cap="none" strike="noStrike">
                <a:solidFill>
                  <a:srgbClr val="263238"/>
                </a:solidFill>
                <a:latin typeface="Source Sans Pro"/>
                <a:ea typeface="Source Sans Pro"/>
                <a:cs typeface="Source Sans Pro"/>
                <a:sym typeface="Source Sans Pro"/>
              </a:defRPr>
            </a:lvl2pPr>
            <a:lvl3pPr indent="127000" lvl="2" marL="914400" marR="0" rtl="0" algn="l">
              <a:lnSpc>
                <a:spcPct val="100000"/>
              </a:lnSpc>
              <a:spcBef>
                <a:spcPts val="0"/>
              </a:spcBef>
              <a:spcAft>
                <a:spcPts val="0"/>
              </a:spcAft>
              <a:buClr>
                <a:srgbClr val="CFD8DC"/>
              </a:buClr>
              <a:buSzPct val="100000"/>
              <a:buFont typeface="Source Sans Pro"/>
              <a:buChar char="◉"/>
              <a:defRPr b="0" i="0" sz="2000" u="none" cap="none" strike="noStrike">
                <a:solidFill>
                  <a:srgbClr val="263238"/>
                </a:solidFill>
                <a:latin typeface="Source Sans Pro"/>
                <a:ea typeface="Source Sans Pro"/>
                <a:cs typeface="Source Sans Pro"/>
                <a:sym typeface="Source Sans Pro"/>
              </a:defRPr>
            </a:lvl3pPr>
            <a:lvl4pPr indent="0" lvl="3" marL="13716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4pPr>
            <a:lvl5pPr indent="0" lvl="4" marL="18288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5pPr>
            <a:lvl6pPr indent="0" lvl="5" marL="22860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6pPr>
            <a:lvl7pPr indent="0" lvl="6" marL="27432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7pPr>
            <a:lvl8pPr indent="0" lvl="7" marL="32004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8pPr>
            <a:lvl9pPr indent="0" lvl="8" marL="36576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9pPr>
          </a:lstStyle>
          <a:p/>
        </p:txBody>
      </p:sp>
      <p:sp>
        <p:nvSpPr>
          <p:cNvPr id="49" name="Shape 49"/>
          <p:cNvSpPr txBox="1"/>
          <p:nvPr>
            <p:ph idx="2" type="body"/>
          </p:nvPr>
        </p:nvSpPr>
        <p:spPr>
          <a:xfrm>
            <a:off x="3329991" y="1600200"/>
            <a:ext cx="2419799" cy="4967700"/>
          </a:xfrm>
          <a:prstGeom prst="rect">
            <a:avLst/>
          </a:prstGeom>
          <a:noFill/>
          <a:ln>
            <a:noFill/>
          </a:ln>
        </p:spPr>
        <p:txBody>
          <a:bodyPr anchorCtr="0" anchor="t" bIns="91425" lIns="91425" rIns="91425" tIns="91425"/>
          <a:lstStyle>
            <a:lvl1pPr indent="127000" lvl="0" marL="0" marR="0" rtl="0" algn="l">
              <a:lnSpc>
                <a:spcPct val="100000"/>
              </a:lnSpc>
              <a:spcBef>
                <a:spcPts val="0"/>
              </a:spcBef>
              <a:spcAft>
                <a:spcPts val="0"/>
              </a:spcAft>
              <a:buClr>
                <a:srgbClr val="CFD8DC"/>
              </a:buClr>
              <a:buSzPct val="100000"/>
              <a:buFont typeface="Source Sans Pro"/>
              <a:buChar char="◎"/>
              <a:defRPr b="0" i="0" sz="2000" u="none" cap="none" strike="noStrike">
                <a:solidFill>
                  <a:srgbClr val="263238"/>
                </a:solidFill>
                <a:latin typeface="Source Sans Pro"/>
                <a:ea typeface="Source Sans Pro"/>
                <a:cs typeface="Source Sans Pro"/>
                <a:sym typeface="Source Sans Pro"/>
              </a:defRPr>
            </a:lvl1pPr>
            <a:lvl2pPr indent="127000" lvl="1" marL="457200" marR="0" rtl="0" algn="l">
              <a:lnSpc>
                <a:spcPct val="100000"/>
              </a:lnSpc>
              <a:spcBef>
                <a:spcPts val="0"/>
              </a:spcBef>
              <a:spcAft>
                <a:spcPts val="0"/>
              </a:spcAft>
              <a:buClr>
                <a:srgbClr val="CFD8DC"/>
              </a:buClr>
              <a:buSzPct val="100000"/>
              <a:buFont typeface="Source Sans Pro"/>
              <a:buChar char="○"/>
              <a:defRPr b="0" i="0" sz="2000" u="none" cap="none" strike="noStrike">
                <a:solidFill>
                  <a:srgbClr val="263238"/>
                </a:solidFill>
                <a:latin typeface="Source Sans Pro"/>
                <a:ea typeface="Source Sans Pro"/>
                <a:cs typeface="Source Sans Pro"/>
                <a:sym typeface="Source Sans Pro"/>
              </a:defRPr>
            </a:lvl2pPr>
            <a:lvl3pPr indent="127000" lvl="2" marL="914400" marR="0" rtl="0" algn="l">
              <a:lnSpc>
                <a:spcPct val="100000"/>
              </a:lnSpc>
              <a:spcBef>
                <a:spcPts val="0"/>
              </a:spcBef>
              <a:spcAft>
                <a:spcPts val="0"/>
              </a:spcAft>
              <a:buClr>
                <a:srgbClr val="CFD8DC"/>
              </a:buClr>
              <a:buSzPct val="100000"/>
              <a:buFont typeface="Source Sans Pro"/>
              <a:buChar char="◉"/>
              <a:defRPr b="0" i="0" sz="2000" u="none" cap="none" strike="noStrike">
                <a:solidFill>
                  <a:srgbClr val="263238"/>
                </a:solidFill>
                <a:latin typeface="Source Sans Pro"/>
                <a:ea typeface="Source Sans Pro"/>
                <a:cs typeface="Source Sans Pro"/>
                <a:sym typeface="Source Sans Pro"/>
              </a:defRPr>
            </a:lvl3pPr>
            <a:lvl4pPr indent="0" lvl="3" marL="13716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4pPr>
            <a:lvl5pPr indent="0" lvl="4" marL="18288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5pPr>
            <a:lvl6pPr indent="0" lvl="5" marL="22860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6pPr>
            <a:lvl7pPr indent="0" lvl="6" marL="27432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7pPr>
            <a:lvl8pPr indent="0" lvl="7" marL="32004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8pPr>
            <a:lvl9pPr indent="0" lvl="8" marL="36576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9pPr>
          </a:lstStyle>
          <a:p/>
        </p:txBody>
      </p:sp>
      <p:sp>
        <p:nvSpPr>
          <p:cNvPr id="50" name="Shape 50"/>
          <p:cNvSpPr txBox="1"/>
          <p:nvPr>
            <p:ph idx="3" type="body"/>
          </p:nvPr>
        </p:nvSpPr>
        <p:spPr>
          <a:xfrm>
            <a:off x="5873832" y="1600200"/>
            <a:ext cx="2419799" cy="4967700"/>
          </a:xfrm>
          <a:prstGeom prst="rect">
            <a:avLst/>
          </a:prstGeom>
          <a:noFill/>
          <a:ln>
            <a:noFill/>
          </a:ln>
        </p:spPr>
        <p:txBody>
          <a:bodyPr anchorCtr="0" anchor="t" bIns="91425" lIns="91425" rIns="91425" tIns="91425"/>
          <a:lstStyle>
            <a:lvl1pPr indent="127000" lvl="0" marL="0" marR="0" rtl="0" algn="l">
              <a:lnSpc>
                <a:spcPct val="100000"/>
              </a:lnSpc>
              <a:spcBef>
                <a:spcPts val="0"/>
              </a:spcBef>
              <a:spcAft>
                <a:spcPts val="0"/>
              </a:spcAft>
              <a:buClr>
                <a:srgbClr val="CFD8DC"/>
              </a:buClr>
              <a:buSzPct val="100000"/>
              <a:buFont typeface="Source Sans Pro"/>
              <a:buChar char="◎"/>
              <a:defRPr b="0" i="0" sz="2000" u="none" cap="none" strike="noStrike">
                <a:solidFill>
                  <a:srgbClr val="263238"/>
                </a:solidFill>
                <a:latin typeface="Source Sans Pro"/>
                <a:ea typeface="Source Sans Pro"/>
                <a:cs typeface="Source Sans Pro"/>
                <a:sym typeface="Source Sans Pro"/>
              </a:defRPr>
            </a:lvl1pPr>
            <a:lvl2pPr indent="127000" lvl="1" marL="457200" marR="0" rtl="0" algn="l">
              <a:lnSpc>
                <a:spcPct val="100000"/>
              </a:lnSpc>
              <a:spcBef>
                <a:spcPts val="0"/>
              </a:spcBef>
              <a:spcAft>
                <a:spcPts val="0"/>
              </a:spcAft>
              <a:buClr>
                <a:srgbClr val="CFD8DC"/>
              </a:buClr>
              <a:buSzPct val="100000"/>
              <a:buFont typeface="Source Sans Pro"/>
              <a:buChar char="○"/>
              <a:defRPr b="0" i="0" sz="2000" u="none" cap="none" strike="noStrike">
                <a:solidFill>
                  <a:srgbClr val="263238"/>
                </a:solidFill>
                <a:latin typeface="Source Sans Pro"/>
                <a:ea typeface="Source Sans Pro"/>
                <a:cs typeface="Source Sans Pro"/>
                <a:sym typeface="Source Sans Pro"/>
              </a:defRPr>
            </a:lvl2pPr>
            <a:lvl3pPr indent="127000" lvl="2" marL="914400" marR="0" rtl="0" algn="l">
              <a:lnSpc>
                <a:spcPct val="100000"/>
              </a:lnSpc>
              <a:spcBef>
                <a:spcPts val="0"/>
              </a:spcBef>
              <a:spcAft>
                <a:spcPts val="0"/>
              </a:spcAft>
              <a:buClr>
                <a:srgbClr val="CFD8DC"/>
              </a:buClr>
              <a:buSzPct val="100000"/>
              <a:buFont typeface="Source Sans Pro"/>
              <a:buChar char="◉"/>
              <a:defRPr b="0" i="0" sz="2000" u="none" cap="none" strike="noStrike">
                <a:solidFill>
                  <a:srgbClr val="263238"/>
                </a:solidFill>
                <a:latin typeface="Source Sans Pro"/>
                <a:ea typeface="Source Sans Pro"/>
                <a:cs typeface="Source Sans Pro"/>
                <a:sym typeface="Source Sans Pro"/>
              </a:defRPr>
            </a:lvl3pPr>
            <a:lvl4pPr indent="0" lvl="3" marL="13716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4pPr>
            <a:lvl5pPr indent="0" lvl="4" marL="18288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5pPr>
            <a:lvl6pPr indent="0" lvl="5" marL="22860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6pPr>
            <a:lvl7pPr indent="0" lvl="6" marL="27432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7pPr>
            <a:lvl8pPr indent="0" lvl="7" marL="32004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8pPr>
            <a:lvl9pPr indent="0" lvl="8" marL="3657600" marR="0" rtl="0" algn="l">
              <a:lnSpc>
                <a:spcPct val="100000"/>
              </a:lnSpc>
              <a:spcBef>
                <a:spcPts val="0"/>
              </a:spcBef>
              <a:spcAft>
                <a:spcPts val="0"/>
              </a:spcAft>
              <a:buClr>
                <a:srgbClr val="CFD8DC"/>
              </a:buClr>
              <a:buFont typeface="Source Sans Pro"/>
              <a:buNone/>
              <a:defRPr b="0" i="0" sz="2000" u="none" cap="none" strike="noStrike">
                <a:solidFill>
                  <a:srgbClr val="263238"/>
                </a:solidFill>
                <a:latin typeface="Source Sans Pro"/>
                <a:ea typeface="Source Sans Pro"/>
                <a:cs typeface="Source Sans Pro"/>
                <a:sym typeface="Source Sans Pro"/>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1" name="Shape 51"/>
        <p:cNvGrpSpPr/>
        <p:nvPr/>
      </p:nvGrpSpPr>
      <p:grpSpPr>
        <a:xfrm>
          <a:off x="0" y="0"/>
          <a:ext cx="0" cy="0"/>
          <a:chOff x="0" y="0"/>
          <a:chExt cx="0" cy="0"/>
        </a:xfrm>
      </p:grpSpPr>
      <p:sp>
        <p:nvSpPr>
          <p:cNvPr id="52" name="Shape 52"/>
          <p:cNvSpPr txBox="1"/>
          <p:nvPr>
            <p:ph type="title"/>
          </p:nvPr>
        </p:nvSpPr>
        <p:spPr>
          <a:xfrm>
            <a:off x="786150" y="410825"/>
            <a:ext cx="7571700" cy="9368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rgbClr val="0091EA"/>
              </a:buClr>
              <a:buFont typeface="Roboto Slab"/>
              <a:buNone/>
              <a:defRPr b="0" i="0" sz="2000" u="none" cap="none" strike="noStrike">
                <a:solidFill>
                  <a:srgbClr val="0091EA"/>
                </a:solidFill>
                <a:latin typeface="Roboto Slab"/>
                <a:ea typeface="Roboto Slab"/>
                <a:cs typeface="Roboto Slab"/>
                <a:sym typeface="Roboto Slab"/>
              </a:defRPr>
            </a:lvl1pPr>
            <a:lvl2pPr indent="0" lvl="1">
              <a:spcBef>
                <a:spcPts val="0"/>
              </a:spcBef>
              <a:buClr>
                <a:srgbClr val="0091EA"/>
              </a:buClr>
              <a:buFont typeface="Roboto Slab"/>
              <a:buNone/>
              <a:defRPr sz="2000">
                <a:solidFill>
                  <a:srgbClr val="0091EA"/>
                </a:solidFill>
                <a:latin typeface="Roboto Slab"/>
                <a:ea typeface="Roboto Slab"/>
                <a:cs typeface="Roboto Slab"/>
                <a:sym typeface="Roboto Slab"/>
              </a:defRPr>
            </a:lvl2pPr>
            <a:lvl3pPr indent="0" lvl="2">
              <a:spcBef>
                <a:spcPts val="0"/>
              </a:spcBef>
              <a:buClr>
                <a:srgbClr val="0091EA"/>
              </a:buClr>
              <a:buFont typeface="Roboto Slab"/>
              <a:buNone/>
              <a:defRPr sz="2000">
                <a:solidFill>
                  <a:srgbClr val="0091EA"/>
                </a:solidFill>
                <a:latin typeface="Roboto Slab"/>
                <a:ea typeface="Roboto Slab"/>
                <a:cs typeface="Roboto Slab"/>
                <a:sym typeface="Roboto Slab"/>
              </a:defRPr>
            </a:lvl3pPr>
            <a:lvl4pPr indent="0" lvl="3">
              <a:spcBef>
                <a:spcPts val="0"/>
              </a:spcBef>
              <a:buClr>
                <a:srgbClr val="0091EA"/>
              </a:buClr>
              <a:buFont typeface="Roboto Slab"/>
              <a:buNone/>
              <a:defRPr sz="2000">
                <a:solidFill>
                  <a:srgbClr val="0091EA"/>
                </a:solidFill>
                <a:latin typeface="Roboto Slab"/>
                <a:ea typeface="Roboto Slab"/>
                <a:cs typeface="Roboto Slab"/>
                <a:sym typeface="Roboto Slab"/>
              </a:defRPr>
            </a:lvl4pPr>
            <a:lvl5pPr indent="0" lvl="4">
              <a:spcBef>
                <a:spcPts val="0"/>
              </a:spcBef>
              <a:buClr>
                <a:srgbClr val="0091EA"/>
              </a:buClr>
              <a:buFont typeface="Roboto Slab"/>
              <a:buNone/>
              <a:defRPr sz="2000">
                <a:solidFill>
                  <a:srgbClr val="0091EA"/>
                </a:solidFill>
                <a:latin typeface="Roboto Slab"/>
                <a:ea typeface="Roboto Slab"/>
                <a:cs typeface="Roboto Slab"/>
                <a:sym typeface="Roboto Slab"/>
              </a:defRPr>
            </a:lvl5pPr>
            <a:lvl6pPr indent="0" lvl="5">
              <a:spcBef>
                <a:spcPts val="0"/>
              </a:spcBef>
              <a:buClr>
                <a:srgbClr val="0091EA"/>
              </a:buClr>
              <a:buFont typeface="Roboto Slab"/>
              <a:buNone/>
              <a:defRPr sz="2000">
                <a:solidFill>
                  <a:srgbClr val="0091EA"/>
                </a:solidFill>
                <a:latin typeface="Roboto Slab"/>
                <a:ea typeface="Roboto Slab"/>
                <a:cs typeface="Roboto Slab"/>
                <a:sym typeface="Roboto Slab"/>
              </a:defRPr>
            </a:lvl6pPr>
            <a:lvl7pPr indent="0" lvl="6">
              <a:spcBef>
                <a:spcPts val="0"/>
              </a:spcBef>
              <a:buClr>
                <a:srgbClr val="0091EA"/>
              </a:buClr>
              <a:buFont typeface="Roboto Slab"/>
              <a:buNone/>
              <a:defRPr sz="2000">
                <a:solidFill>
                  <a:srgbClr val="0091EA"/>
                </a:solidFill>
                <a:latin typeface="Roboto Slab"/>
                <a:ea typeface="Roboto Slab"/>
                <a:cs typeface="Roboto Slab"/>
                <a:sym typeface="Roboto Slab"/>
              </a:defRPr>
            </a:lvl7pPr>
            <a:lvl8pPr indent="0" lvl="7">
              <a:spcBef>
                <a:spcPts val="0"/>
              </a:spcBef>
              <a:buClr>
                <a:srgbClr val="0091EA"/>
              </a:buClr>
              <a:buFont typeface="Roboto Slab"/>
              <a:buNone/>
              <a:defRPr sz="2000">
                <a:solidFill>
                  <a:srgbClr val="0091EA"/>
                </a:solidFill>
                <a:latin typeface="Roboto Slab"/>
                <a:ea typeface="Roboto Slab"/>
                <a:cs typeface="Roboto Slab"/>
                <a:sym typeface="Roboto Slab"/>
              </a:defRPr>
            </a:lvl8pPr>
            <a:lvl9pPr indent="0" lvl="8">
              <a:spcBef>
                <a:spcPts val="0"/>
              </a:spcBef>
              <a:buClr>
                <a:srgbClr val="0091EA"/>
              </a:buClr>
              <a:buFont typeface="Roboto Slab"/>
              <a:buNone/>
              <a:defRPr sz="2000">
                <a:solidFill>
                  <a:srgbClr val="0091EA"/>
                </a:solidFill>
                <a:latin typeface="Roboto Slab"/>
                <a:ea typeface="Roboto Slab"/>
                <a:cs typeface="Roboto Slab"/>
                <a:sym typeface="Roboto Slab"/>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lank complete pattern">
    <p:spTree>
      <p:nvGrpSpPr>
        <p:cNvPr id="53" name="Shape 53"/>
        <p:cNvGrpSpPr/>
        <p:nvPr/>
      </p:nvGrpSpPr>
      <p:grpSpPr>
        <a:xfrm>
          <a:off x="0" y="0"/>
          <a:ext cx="0" cy="0"/>
          <a:chOff x="0" y="0"/>
          <a:chExt cx="0" cy="0"/>
        </a:xfrm>
      </p:grpSpPr>
      <p:sp>
        <p:nvSpPr>
          <p:cNvPr id="54" name="Shape 54"/>
          <p:cNvSpPr/>
          <p:nvPr/>
        </p:nvSpPr>
        <p:spPr>
          <a:xfrm>
            <a:off x="-26550" y="-19800"/>
            <a:ext cx="9197100" cy="6897600"/>
          </a:xfrm>
          <a:prstGeom prst="rect">
            <a:avLst/>
          </a:prstGeom>
          <a:solidFill>
            <a:srgbClr val="CFD8DC">
              <a:alpha val="49019"/>
            </a:srgbClr>
          </a:solid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5" name="Shape 5"/>
        <p:cNvGrpSpPr/>
        <p:nvPr/>
      </p:nvGrpSpPr>
      <p:grpSpPr>
        <a:xfrm>
          <a:off x="0" y="0"/>
          <a:ext cx="0" cy="0"/>
          <a:chOff x="0" y="0"/>
          <a:chExt cx="0" cy="0"/>
        </a:xfrm>
      </p:grpSpPr>
      <p:sp>
        <p:nvSpPr>
          <p:cNvPr id="6" name="Shape 6"/>
          <p:cNvSpPr txBox="1"/>
          <p:nvPr>
            <p:ph type="title"/>
          </p:nvPr>
        </p:nvSpPr>
        <p:spPr>
          <a:xfrm>
            <a:off x="786150" y="410825"/>
            <a:ext cx="7571700" cy="9368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rgbClr val="0091EA"/>
              </a:buClr>
              <a:buFont typeface="Roboto Slab"/>
              <a:buNone/>
              <a:defRPr b="0" i="0" sz="2000" u="none" cap="none" strike="noStrike">
                <a:solidFill>
                  <a:srgbClr val="0091EA"/>
                </a:solidFill>
                <a:latin typeface="Roboto Slab"/>
                <a:ea typeface="Roboto Slab"/>
                <a:cs typeface="Roboto Slab"/>
                <a:sym typeface="Roboto Slab"/>
              </a:defRPr>
            </a:lvl1pPr>
            <a:lvl2pPr indent="0" lvl="1">
              <a:spcBef>
                <a:spcPts val="0"/>
              </a:spcBef>
              <a:buClr>
                <a:srgbClr val="0091EA"/>
              </a:buClr>
              <a:buFont typeface="Roboto Slab"/>
              <a:buNone/>
              <a:defRPr sz="2000">
                <a:solidFill>
                  <a:srgbClr val="0091EA"/>
                </a:solidFill>
                <a:latin typeface="Roboto Slab"/>
                <a:ea typeface="Roboto Slab"/>
                <a:cs typeface="Roboto Slab"/>
                <a:sym typeface="Roboto Slab"/>
              </a:defRPr>
            </a:lvl2pPr>
            <a:lvl3pPr indent="0" lvl="2">
              <a:spcBef>
                <a:spcPts val="0"/>
              </a:spcBef>
              <a:buClr>
                <a:srgbClr val="0091EA"/>
              </a:buClr>
              <a:buFont typeface="Roboto Slab"/>
              <a:buNone/>
              <a:defRPr sz="2000">
                <a:solidFill>
                  <a:srgbClr val="0091EA"/>
                </a:solidFill>
                <a:latin typeface="Roboto Slab"/>
                <a:ea typeface="Roboto Slab"/>
                <a:cs typeface="Roboto Slab"/>
                <a:sym typeface="Roboto Slab"/>
              </a:defRPr>
            </a:lvl3pPr>
            <a:lvl4pPr indent="0" lvl="3">
              <a:spcBef>
                <a:spcPts val="0"/>
              </a:spcBef>
              <a:buClr>
                <a:srgbClr val="0091EA"/>
              </a:buClr>
              <a:buFont typeface="Roboto Slab"/>
              <a:buNone/>
              <a:defRPr sz="2000">
                <a:solidFill>
                  <a:srgbClr val="0091EA"/>
                </a:solidFill>
                <a:latin typeface="Roboto Slab"/>
                <a:ea typeface="Roboto Slab"/>
                <a:cs typeface="Roboto Slab"/>
                <a:sym typeface="Roboto Slab"/>
              </a:defRPr>
            </a:lvl4pPr>
            <a:lvl5pPr indent="0" lvl="4">
              <a:spcBef>
                <a:spcPts val="0"/>
              </a:spcBef>
              <a:buClr>
                <a:srgbClr val="0091EA"/>
              </a:buClr>
              <a:buFont typeface="Roboto Slab"/>
              <a:buNone/>
              <a:defRPr sz="2000">
                <a:solidFill>
                  <a:srgbClr val="0091EA"/>
                </a:solidFill>
                <a:latin typeface="Roboto Slab"/>
                <a:ea typeface="Roboto Slab"/>
                <a:cs typeface="Roboto Slab"/>
                <a:sym typeface="Roboto Slab"/>
              </a:defRPr>
            </a:lvl5pPr>
            <a:lvl6pPr indent="0" lvl="5">
              <a:spcBef>
                <a:spcPts val="0"/>
              </a:spcBef>
              <a:buClr>
                <a:srgbClr val="0091EA"/>
              </a:buClr>
              <a:buFont typeface="Roboto Slab"/>
              <a:buNone/>
              <a:defRPr sz="2000">
                <a:solidFill>
                  <a:srgbClr val="0091EA"/>
                </a:solidFill>
                <a:latin typeface="Roboto Slab"/>
                <a:ea typeface="Roboto Slab"/>
                <a:cs typeface="Roboto Slab"/>
                <a:sym typeface="Roboto Slab"/>
              </a:defRPr>
            </a:lvl6pPr>
            <a:lvl7pPr indent="0" lvl="6">
              <a:spcBef>
                <a:spcPts val="0"/>
              </a:spcBef>
              <a:buClr>
                <a:srgbClr val="0091EA"/>
              </a:buClr>
              <a:buFont typeface="Roboto Slab"/>
              <a:buNone/>
              <a:defRPr sz="2000">
                <a:solidFill>
                  <a:srgbClr val="0091EA"/>
                </a:solidFill>
                <a:latin typeface="Roboto Slab"/>
                <a:ea typeface="Roboto Slab"/>
                <a:cs typeface="Roboto Slab"/>
                <a:sym typeface="Roboto Slab"/>
              </a:defRPr>
            </a:lvl7pPr>
            <a:lvl8pPr indent="0" lvl="7">
              <a:spcBef>
                <a:spcPts val="0"/>
              </a:spcBef>
              <a:buClr>
                <a:srgbClr val="0091EA"/>
              </a:buClr>
              <a:buFont typeface="Roboto Slab"/>
              <a:buNone/>
              <a:defRPr sz="2000">
                <a:solidFill>
                  <a:srgbClr val="0091EA"/>
                </a:solidFill>
                <a:latin typeface="Roboto Slab"/>
                <a:ea typeface="Roboto Slab"/>
                <a:cs typeface="Roboto Slab"/>
                <a:sym typeface="Roboto Slab"/>
              </a:defRPr>
            </a:lvl8pPr>
            <a:lvl9pPr indent="0" lvl="8">
              <a:spcBef>
                <a:spcPts val="0"/>
              </a:spcBef>
              <a:buClr>
                <a:srgbClr val="0091EA"/>
              </a:buClr>
              <a:buFont typeface="Roboto Slab"/>
              <a:buNone/>
              <a:defRPr sz="2000">
                <a:solidFill>
                  <a:srgbClr val="0091EA"/>
                </a:solidFill>
                <a:latin typeface="Roboto Slab"/>
                <a:ea typeface="Roboto Slab"/>
                <a:cs typeface="Roboto Slab"/>
                <a:sym typeface="Roboto Slab"/>
              </a:defRPr>
            </a:lvl9pPr>
          </a:lstStyle>
          <a:p/>
        </p:txBody>
      </p:sp>
      <p:sp>
        <p:nvSpPr>
          <p:cNvPr id="7" name="Shape 7"/>
          <p:cNvSpPr txBox="1"/>
          <p:nvPr>
            <p:ph idx="1" type="body"/>
          </p:nvPr>
        </p:nvSpPr>
        <p:spPr>
          <a:xfrm>
            <a:off x="786150" y="1682266"/>
            <a:ext cx="7571700" cy="4764898"/>
          </a:xfrm>
          <a:prstGeom prst="rect">
            <a:avLst/>
          </a:prstGeom>
          <a:noFill/>
          <a:ln>
            <a:noFill/>
          </a:ln>
        </p:spPr>
        <p:txBody>
          <a:bodyPr anchorCtr="0" anchor="t" bIns="91425" lIns="91425" rIns="91425" tIns="91425"/>
          <a:lstStyle>
            <a:lvl1pPr indent="190500" lvl="0" marL="0" marR="0" rtl="0" algn="l">
              <a:lnSpc>
                <a:spcPct val="100000"/>
              </a:lnSpc>
              <a:spcBef>
                <a:spcPts val="600"/>
              </a:spcBef>
              <a:spcAft>
                <a:spcPts val="0"/>
              </a:spcAft>
              <a:buClr>
                <a:srgbClr val="CFD8DC"/>
              </a:buClr>
              <a:buSzPct val="100000"/>
              <a:buFont typeface="Source Sans Pro"/>
              <a:buChar char="◎"/>
              <a:defRPr b="0" i="0" sz="3000" u="none" cap="none" strike="noStrike">
                <a:solidFill>
                  <a:srgbClr val="263238"/>
                </a:solidFill>
                <a:latin typeface="Source Sans Pro"/>
                <a:ea typeface="Source Sans Pro"/>
                <a:cs typeface="Source Sans Pro"/>
                <a:sym typeface="Source Sans Pro"/>
              </a:defRPr>
            </a:lvl1pPr>
            <a:lvl2pPr indent="152400" lvl="1" marL="457200" marR="0" rtl="0" algn="l">
              <a:lnSpc>
                <a:spcPct val="100000"/>
              </a:lnSpc>
              <a:spcBef>
                <a:spcPts val="480"/>
              </a:spcBef>
              <a:spcAft>
                <a:spcPts val="0"/>
              </a:spcAft>
              <a:buClr>
                <a:srgbClr val="CFD8DC"/>
              </a:buClr>
              <a:buSzPct val="100000"/>
              <a:buFont typeface="Source Sans Pro"/>
              <a:buChar char="○"/>
              <a:defRPr b="0" i="0" sz="2400" u="none" cap="none" strike="noStrike">
                <a:solidFill>
                  <a:srgbClr val="263238"/>
                </a:solidFill>
                <a:latin typeface="Source Sans Pro"/>
                <a:ea typeface="Source Sans Pro"/>
                <a:cs typeface="Source Sans Pro"/>
                <a:sym typeface="Source Sans Pro"/>
              </a:defRPr>
            </a:lvl2pPr>
            <a:lvl3pPr indent="152400" lvl="2" marL="914400" marR="0" rtl="0" algn="l">
              <a:lnSpc>
                <a:spcPct val="100000"/>
              </a:lnSpc>
              <a:spcBef>
                <a:spcPts val="480"/>
              </a:spcBef>
              <a:spcAft>
                <a:spcPts val="0"/>
              </a:spcAft>
              <a:buClr>
                <a:srgbClr val="CFD8DC"/>
              </a:buClr>
              <a:buSzPct val="100000"/>
              <a:buFont typeface="Source Sans Pro"/>
              <a:buChar char="◉"/>
              <a:defRPr b="0" i="0" sz="2400" u="none" cap="none" strike="noStrike">
                <a:solidFill>
                  <a:srgbClr val="263238"/>
                </a:solidFill>
                <a:latin typeface="Source Sans Pro"/>
                <a:ea typeface="Source Sans Pro"/>
                <a:cs typeface="Source Sans Pro"/>
                <a:sym typeface="Source Sans Pro"/>
              </a:defRPr>
            </a:lvl3pPr>
            <a:lvl4pPr indent="0" lvl="3" marL="1371600" marR="0" rtl="0" algn="l">
              <a:lnSpc>
                <a:spcPct val="100000"/>
              </a:lnSpc>
              <a:spcBef>
                <a:spcPts val="36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4pPr>
            <a:lvl5pPr indent="0" lvl="4" marL="1828800" marR="0" rtl="0" algn="l">
              <a:lnSpc>
                <a:spcPct val="100000"/>
              </a:lnSpc>
              <a:spcBef>
                <a:spcPts val="36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5pPr>
            <a:lvl6pPr indent="0" lvl="5" marL="2286000" marR="0" rtl="0" algn="l">
              <a:lnSpc>
                <a:spcPct val="100000"/>
              </a:lnSpc>
              <a:spcBef>
                <a:spcPts val="36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6pPr>
            <a:lvl7pPr indent="0" lvl="6" marL="2743200" marR="0" rtl="0" algn="l">
              <a:lnSpc>
                <a:spcPct val="100000"/>
              </a:lnSpc>
              <a:spcBef>
                <a:spcPts val="36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7pPr>
            <a:lvl8pPr indent="0" lvl="7" marL="3200400" marR="0" rtl="0" algn="l">
              <a:lnSpc>
                <a:spcPct val="100000"/>
              </a:lnSpc>
              <a:spcBef>
                <a:spcPts val="36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8pPr>
            <a:lvl9pPr indent="0" lvl="8" marL="3657600" marR="0" rtl="0" algn="l">
              <a:lnSpc>
                <a:spcPct val="100000"/>
              </a:lnSpc>
              <a:spcBef>
                <a:spcPts val="360"/>
              </a:spcBef>
              <a:spcAft>
                <a:spcPts val="0"/>
              </a:spcAft>
              <a:buClr>
                <a:srgbClr val="CFD8DC"/>
              </a:buClr>
              <a:buFont typeface="Source Sans Pro"/>
              <a:buNone/>
              <a:defRPr b="0" i="0" sz="1800" u="none" cap="none" strike="noStrike">
                <a:solidFill>
                  <a:srgbClr val="263238"/>
                </a:solidFill>
                <a:latin typeface="Source Sans Pro"/>
                <a:ea typeface="Source Sans Pro"/>
                <a:cs typeface="Source Sans Pro"/>
                <a:sym typeface="Source Sans Pro"/>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1.jpg"/><Relationship Id="rId4" Type="http://schemas.openxmlformats.org/officeDocument/2006/relationships/image" Target="../media/image0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hyperlink" Target="http://askyconsulting.weebly.com/" TargetMode="External"/><Relationship Id="rId4" Type="http://schemas.openxmlformats.org/officeDocument/2006/relationships/image" Target="../media/image0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ctrTitle"/>
          </p:nvPr>
        </p:nvSpPr>
        <p:spPr>
          <a:xfrm>
            <a:off x="820950" y="1193950"/>
            <a:ext cx="7502100" cy="15465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rgbClr val="0091EA"/>
              </a:buClr>
              <a:buSzPct val="25000"/>
              <a:buFont typeface="Roboto Slab"/>
              <a:buNone/>
            </a:pPr>
            <a:r>
              <a:rPr lang="en"/>
              <a:t>ASKY Consulting: </a:t>
            </a:r>
            <a:r>
              <a:rPr b="0" lang="en"/>
              <a:t>The University at Buffalo Graduate School of Education</a:t>
            </a:r>
          </a:p>
          <a:p>
            <a:pPr indent="0" lvl="0" marL="0" marR="0" rtl="0" algn="l">
              <a:lnSpc>
                <a:spcPct val="100000"/>
              </a:lnSpc>
              <a:spcBef>
                <a:spcPts val="0"/>
              </a:spcBef>
              <a:spcAft>
                <a:spcPts val="0"/>
              </a:spcAft>
              <a:buClr>
                <a:srgbClr val="0091EA"/>
              </a:buClr>
              <a:buSzPct val="25000"/>
              <a:buFont typeface="Roboto Slab"/>
              <a:buNone/>
            </a:pPr>
            <a:r>
              <a:t/>
            </a:r>
            <a:endParaRPr/>
          </a:p>
        </p:txBody>
      </p:sp>
      <p:sp>
        <p:nvSpPr>
          <p:cNvPr id="62" name="Shape 62"/>
          <p:cNvSpPr txBox="1"/>
          <p:nvPr/>
        </p:nvSpPr>
        <p:spPr>
          <a:xfrm>
            <a:off x="1468950" y="5256250"/>
            <a:ext cx="6206100" cy="381300"/>
          </a:xfrm>
          <a:prstGeom prst="rect">
            <a:avLst/>
          </a:prstGeom>
          <a:noFill/>
          <a:ln>
            <a:noFill/>
          </a:ln>
        </p:spPr>
        <p:txBody>
          <a:bodyPr anchorCtr="0" anchor="t" bIns="91425" lIns="91425" rIns="91425" tIns="91425">
            <a:noAutofit/>
          </a:bodyPr>
          <a:lstStyle/>
          <a:p>
            <a:pPr lvl="0">
              <a:spcBef>
                <a:spcPts val="0"/>
              </a:spcBef>
              <a:buNone/>
            </a:pPr>
            <a:r>
              <a:rPr b="1" lang="en"/>
              <a:t>By Kasin Mui, Ashley Cruz, Yinglun Wu, Samantha Lang, &amp; Alice Zheng</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pic>
        <p:nvPicPr>
          <p:cNvPr descr="maxresdefault.jpg" id="67" name="Shape 67"/>
          <p:cNvPicPr preferRelativeResize="0"/>
          <p:nvPr/>
        </p:nvPicPr>
        <p:blipFill>
          <a:blip r:embed="rId3">
            <a:alphaModFix/>
          </a:blip>
          <a:stretch>
            <a:fillRect/>
          </a:stretch>
        </p:blipFill>
        <p:spPr>
          <a:xfrm>
            <a:off x="5003925" y="0"/>
            <a:ext cx="4140076" cy="749599"/>
          </a:xfrm>
          <a:prstGeom prst="rect">
            <a:avLst/>
          </a:prstGeom>
          <a:noFill/>
          <a:ln>
            <a:noFill/>
          </a:ln>
        </p:spPr>
      </p:pic>
      <p:sp>
        <p:nvSpPr>
          <p:cNvPr id="68" name="Shape 68"/>
          <p:cNvSpPr/>
          <p:nvPr/>
        </p:nvSpPr>
        <p:spPr>
          <a:xfrm>
            <a:off x="5865746" y="3416025"/>
            <a:ext cx="1820699" cy="1820699"/>
          </a:xfrm>
          <a:prstGeom prst="ellipse">
            <a:avLst/>
          </a:prstGeom>
          <a:noFill/>
          <a:ln cap="flat" cmpd="sng" w="9525">
            <a:solidFill>
              <a:srgbClr val="CFD8DC"/>
            </a:solidFill>
            <a:prstDash val="dash"/>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69" name="Shape 69"/>
          <p:cNvSpPr txBox="1"/>
          <p:nvPr>
            <p:ph idx="4294967295" type="ctrTitle"/>
          </p:nvPr>
        </p:nvSpPr>
        <p:spPr>
          <a:xfrm>
            <a:off x="1296975" y="1031875"/>
            <a:ext cx="5642100" cy="5676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rgbClr val="0091EA"/>
              </a:buClr>
              <a:buSzPct val="25000"/>
              <a:buFont typeface="Roboto Slab"/>
              <a:buNone/>
            </a:pPr>
            <a:r>
              <a:rPr lang="en"/>
              <a:t>Client Organization:</a:t>
            </a:r>
          </a:p>
        </p:txBody>
      </p:sp>
      <p:sp>
        <p:nvSpPr>
          <p:cNvPr id="70" name="Shape 70"/>
          <p:cNvSpPr txBox="1"/>
          <p:nvPr>
            <p:ph idx="4294967295" type="subTitle"/>
          </p:nvPr>
        </p:nvSpPr>
        <p:spPr>
          <a:xfrm>
            <a:off x="1296975" y="1599475"/>
            <a:ext cx="5642100" cy="749700"/>
          </a:xfrm>
          <a:prstGeom prst="rect">
            <a:avLst/>
          </a:prstGeom>
          <a:noFill/>
          <a:ln>
            <a:noFill/>
          </a:ln>
        </p:spPr>
        <p:txBody>
          <a:bodyPr anchorCtr="0" anchor="t" bIns="91425" lIns="91425" rIns="91425" tIns="91425">
            <a:noAutofit/>
          </a:bodyPr>
          <a:lstStyle/>
          <a:p>
            <a:pPr indent="0" lvl="0" rtl="0">
              <a:spcBef>
                <a:spcPts val="0"/>
              </a:spcBef>
              <a:buClr>
                <a:srgbClr val="0091EA"/>
              </a:buClr>
              <a:buSzPct val="25000"/>
              <a:buFont typeface="Roboto Slab"/>
              <a:buNone/>
            </a:pPr>
            <a:r>
              <a:rPr lang="en" sz="2000">
                <a:solidFill>
                  <a:srgbClr val="0091EA"/>
                </a:solidFill>
                <a:latin typeface="Roboto Slab"/>
                <a:ea typeface="Roboto Slab"/>
                <a:cs typeface="Roboto Slab"/>
                <a:sym typeface="Roboto Slab"/>
              </a:rPr>
              <a:t>The University at Buffalo Graduate School of Education</a:t>
            </a:r>
          </a:p>
        </p:txBody>
      </p:sp>
      <p:sp>
        <p:nvSpPr>
          <p:cNvPr id="71" name="Shape 71"/>
          <p:cNvSpPr txBox="1"/>
          <p:nvPr>
            <p:ph idx="4294967295" type="body"/>
          </p:nvPr>
        </p:nvSpPr>
        <p:spPr>
          <a:xfrm>
            <a:off x="1094800" y="2349175"/>
            <a:ext cx="4874400" cy="4057800"/>
          </a:xfrm>
          <a:prstGeom prst="rect">
            <a:avLst/>
          </a:prstGeom>
          <a:noFill/>
          <a:ln>
            <a:noFill/>
          </a:ln>
        </p:spPr>
        <p:txBody>
          <a:bodyPr anchorCtr="0" anchor="t" bIns="91425" lIns="91425" rIns="91425" tIns="91425">
            <a:noAutofit/>
          </a:bodyPr>
          <a:lstStyle/>
          <a:p>
            <a:pPr indent="-127000" lvl="0" marL="457200" rtl="0">
              <a:lnSpc>
                <a:spcPct val="200000"/>
              </a:lnSpc>
              <a:spcBef>
                <a:spcPts val="0"/>
              </a:spcBef>
              <a:buSzPct val="100000"/>
            </a:pPr>
            <a:r>
              <a:rPr lang="en" sz="1400">
                <a:solidFill>
                  <a:srgbClr val="607D8B"/>
                </a:solidFill>
              </a:rPr>
              <a:t>Consists of five departments: Counseling, School and Educational Psychology (CSEP), Educational Leadership and Policy (ELP), Learning and Instruction (LAI), Library and Information Studies (LIS), and Teacher Education Institute (TEI).</a:t>
            </a:r>
          </a:p>
          <a:p>
            <a:pPr indent="-127000" lvl="0" marL="457200" rtl="0">
              <a:lnSpc>
                <a:spcPct val="200000"/>
              </a:lnSpc>
              <a:spcBef>
                <a:spcPts val="0"/>
              </a:spcBef>
              <a:buSzPct val="100000"/>
            </a:pPr>
            <a:r>
              <a:rPr lang="en" sz="1400">
                <a:solidFill>
                  <a:srgbClr val="607D8B"/>
                </a:solidFill>
              </a:rPr>
              <a:t>These administrative offices handle incoming and current students along with alumni. Faculty and staff includes deans, professors, secretaries, and work study students.</a:t>
            </a:r>
          </a:p>
          <a:p>
            <a:pPr indent="0" lvl="0" rtl="0">
              <a:lnSpc>
                <a:spcPct val="200000"/>
              </a:lnSpc>
              <a:spcBef>
                <a:spcPts val="0"/>
              </a:spcBef>
              <a:buNone/>
            </a:pPr>
            <a:r>
              <a:t/>
            </a:r>
            <a:endParaRPr sz="1200">
              <a:solidFill>
                <a:srgbClr val="607D8B"/>
              </a:solidFill>
            </a:endParaRPr>
          </a:p>
        </p:txBody>
      </p:sp>
      <p:pic>
        <p:nvPicPr>
          <p:cNvPr descr="1394476255549.jpg" id="72" name="Shape 72"/>
          <p:cNvPicPr preferRelativeResize="0"/>
          <p:nvPr/>
        </p:nvPicPr>
        <p:blipFill rotWithShape="1">
          <a:blip r:embed="rId4">
            <a:alphaModFix/>
          </a:blip>
          <a:srcRect b="0" l="20916" r="20916" t="0"/>
          <a:stretch/>
        </p:blipFill>
        <p:spPr>
          <a:xfrm>
            <a:off x="5969308" y="3519585"/>
            <a:ext cx="1613399" cy="1613400"/>
          </a:xfrm>
          <a:prstGeom prst="ellipse">
            <a:avLst/>
          </a:prstGeom>
          <a:noFill/>
          <a:ln>
            <a:noFill/>
          </a:ln>
        </p:spPr>
      </p:pic>
      <p:cxnSp>
        <p:nvCxnSpPr>
          <p:cNvPr id="73" name="Shape 73"/>
          <p:cNvCxnSpPr/>
          <p:nvPr/>
        </p:nvCxnSpPr>
        <p:spPr>
          <a:xfrm>
            <a:off x="6939075" y="5244825"/>
            <a:ext cx="145799" cy="567599"/>
          </a:xfrm>
          <a:prstGeom prst="straightConnector1">
            <a:avLst/>
          </a:prstGeom>
          <a:noFill/>
          <a:ln cap="flat" cmpd="sng" w="9525">
            <a:solidFill>
              <a:srgbClr val="CFD8DC"/>
            </a:solidFill>
            <a:prstDash val="solid"/>
            <a:round/>
            <a:headEnd len="med" w="med" type="none"/>
            <a:tailEnd len="med" w="med" type="none"/>
          </a:ln>
        </p:spPr>
      </p:cxnSp>
      <p:cxnSp>
        <p:nvCxnSpPr>
          <p:cNvPr id="74" name="Shape 74"/>
          <p:cNvCxnSpPr/>
          <p:nvPr/>
        </p:nvCxnSpPr>
        <p:spPr>
          <a:xfrm>
            <a:off x="7419810" y="4970089"/>
            <a:ext cx="289500" cy="396300"/>
          </a:xfrm>
          <a:prstGeom prst="straightConnector1">
            <a:avLst/>
          </a:prstGeom>
          <a:noFill/>
          <a:ln cap="flat" cmpd="sng" w="9525">
            <a:solidFill>
              <a:srgbClr val="CFD8DC"/>
            </a:solidFill>
            <a:prstDash val="solid"/>
            <a:round/>
            <a:headEnd len="med" w="med" type="none"/>
            <a:tailEnd len="med" w="med" type="none"/>
          </a:ln>
        </p:spPr>
      </p:cxnSp>
      <p:cxnSp>
        <p:nvCxnSpPr>
          <p:cNvPr id="75" name="Shape 75"/>
          <p:cNvCxnSpPr/>
          <p:nvPr/>
        </p:nvCxnSpPr>
        <p:spPr>
          <a:xfrm>
            <a:off x="7636225" y="4669275"/>
            <a:ext cx="802500" cy="259499"/>
          </a:xfrm>
          <a:prstGeom prst="straightConnector1">
            <a:avLst/>
          </a:prstGeom>
          <a:noFill/>
          <a:ln cap="flat" cmpd="sng" w="9525">
            <a:solidFill>
              <a:srgbClr val="CFD8DC"/>
            </a:solidFill>
            <a:prstDash val="solid"/>
            <a:round/>
            <a:headEnd len="med" w="med" type="none"/>
            <a:tailEnd len="med" w="med"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1207075" y="749600"/>
            <a:ext cx="7571700" cy="936899"/>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rgbClr val="0091EA"/>
              </a:buClr>
              <a:buSzPct val="25000"/>
              <a:buFont typeface="Roboto Slab"/>
              <a:buNone/>
            </a:pPr>
            <a:r>
              <a:rPr lang="en" sz="3000"/>
              <a:t>Current System &amp; Failures</a:t>
            </a:r>
          </a:p>
        </p:txBody>
      </p:sp>
      <p:sp>
        <p:nvSpPr>
          <p:cNvPr id="81" name="Shape 81"/>
          <p:cNvSpPr txBox="1"/>
          <p:nvPr>
            <p:ph idx="1" type="body"/>
          </p:nvPr>
        </p:nvSpPr>
        <p:spPr>
          <a:xfrm>
            <a:off x="1207075" y="1686500"/>
            <a:ext cx="7571700" cy="4704900"/>
          </a:xfrm>
          <a:prstGeom prst="rect">
            <a:avLst/>
          </a:prstGeom>
          <a:noFill/>
          <a:ln>
            <a:noFill/>
          </a:ln>
        </p:spPr>
        <p:txBody>
          <a:bodyPr anchorCtr="0" anchor="t" bIns="91425" lIns="91425" rIns="91425" tIns="91425">
            <a:noAutofit/>
          </a:bodyPr>
          <a:lstStyle/>
          <a:p>
            <a:pPr indent="-165100" lvl="0" marL="457200" marR="0" rtl="0" algn="l">
              <a:lnSpc>
                <a:spcPct val="150000"/>
              </a:lnSpc>
              <a:spcBef>
                <a:spcPts val="0"/>
              </a:spcBef>
              <a:spcAft>
                <a:spcPts val="0"/>
              </a:spcAft>
              <a:buClr>
                <a:srgbClr val="CFD8DC"/>
              </a:buClr>
              <a:buSzPct val="100000"/>
              <a:buFont typeface="Source Sans Pro"/>
              <a:buChar char="◎"/>
            </a:pPr>
            <a:r>
              <a:rPr lang="en" sz="2000">
                <a:solidFill>
                  <a:schemeClr val="dk1"/>
                </a:solidFill>
              </a:rPr>
              <a:t>The current system is completely paper based</a:t>
            </a:r>
          </a:p>
          <a:p>
            <a:pPr indent="-165100" lvl="0" marL="457200" marR="0" rtl="0" algn="l">
              <a:lnSpc>
                <a:spcPct val="150000"/>
              </a:lnSpc>
              <a:spcBef>
                <a:spcPts val="0"/>
              </a:spcBef>
              <a:spcAft>
                <a:spcPts val="0"/>
              </a:spcAft>
              <a:buClr>
                <a:srgbClr val="CFD8DC"/>
              </a:buClr>
              <a:buSzPct val="100000"/>
              <a:buFont typeface="Source Sans Pro"/>
              <a:buChar char="◎"/>
            </a:pPr>
            <a:r>
              <a:rPr lang="en" sz="2000">
                <a:solidFill>
                  <a:schemeClr val="dk1"/>
                </a:solidFill>
              </a:rPr>
              <a:t>Files are stored in separate places because each department has its own records</a:t>
            </a:r>
          </a:p>
          <a:p>
            <a:pPr indent="-165100" lvl="0" marL="457200" marR="0" rtl="0" algn="l">
              <a:lnSpc>
                <a:spcPct val="150000"/>
              </a:lnSpc>
              <a:spcBef>
                <a:spcPts val="0"/>
              </a:spcBef>
              <a:spcAft>
                <a:spcPts val="0"/>
              </a:spcAft>
              <a:buClr>
                <a:srgbClr val="CFD8DC"/>
              </a:buClr>
              <a:buSzPct val="100000"/>
              <a:buFont typeface="Source Sans Pro"/>
              <a:buChar char="◎"/>
            </a:pPr>
            <a:r>
              <a:rPr lang="en" sz="2000">
                <a:solidFill>
                  <a:schemeClr val="dk1"/>
                </a:solidFill>
              </a:rPr>
              <a:t>In order to find a file you need to go through all the stock cards, find the student’s stock card, then take that stock card to where the files are and match it to its respective file. This uses valuable time that could be spent helping a student</a:t>
            </a:r>
          </a:p>
          <a:p>
            <a:pPr indent="-165100" lvl="0" marL="457200" marR="0" rtl="0" algn="l">
              <a:lnSpc>
                <a:spcPct val="150000"/>
              </a:lnSpc>
              <a:spcBef>
                <a:spcPts val="0"/>
              </a:spcBef>
              <a:spcAft>
                <a:spcPts val="0"/>
              </a:spcAft>
              <a:buClr>
                <a:srgbClr val="CFD8DC"/>
              </a:buClr>
              <a:buSzPct val="100000"/>
              <a:buFont typeface="Source Sans Pro"/>
              <a:buChar char="◎"/>
            </a:pPr>
            <a:r>
              <a:rPr lang="en" sz="2000">
                <a:solidFill>
                  <a:schemeClr val="dk1"/>
                </a:solidFill>
              </a:rPr>
              <a:t>Other current drawbacks are stock cards and files being misplaced or lost. This causes employees to spend time reorganizing the papers or having to replace them</a:t>
            </a:r>
          </a:p>
          <a:p>
            <a:pPr indent="0" lvl="0" rtl="0">
              <a:spcBef>
                <a:spcPts val="0"/>
              </a:spcBef>
              <a:buNone/>
            </a:pPr>
            <a:r>
              <a:rPr lang="en" sz="1800"/>
              <a:t>Website: </a:t>
            </a:r>
            <a:r>
              <a:rPr lang="en" sz="1800" u="sng">
                <a:solidFill>
                  <a:schemeClr val="hlink"/>
                </a:solidFill>
                <a:hlinkClick r:id="rId3"/>
              </a:rPr>
              <a:t>http://askyconsulting.weebly.com/</a:t>
            </a:r>
            <a:r>
              <a:rPr lang="en" sz="1800"/>
              <a:t> </a:t>
            </a:r>
          </a:p>
          <a:p>
            <a:pPr indent="0" lvl="0" marL="0" marR="0" rtl="0" algn="l">
              <a:lnSpc>
                <a:spcPct val="150000"/>
              </a:lnSpc>
              <a:spcBef>
                <a:spcPts val="0"/>
              </a:spcBef>
              <a:spcAft>
                <a:spcPts val="0"/>
              </a:spcAft>
              <a:buClr>
                <a:srgbClr val="CFD8DC"/>
              </a:buClr>
              <a:buSzPct val="25000"/>
              <a:buFont typeface="Source Sans Pro"/>
              <a:buNone/>
            </a:pPr>
            <a:r>
              <a:t/>
            </a:r>
            <a:endParaRPr/>
          </a:p>
        </p:txBody>
      </p:sp>
      <p:pic>
        <p:nvPicPr>
          <p:cNvPr descr="maxresdefault.jpg" id="82" name="Shape 82"/>
          <p:cNvPicPr preferRelativeResize="0"/>
          <p:nvPr/>
        </p:nvPicPr>
        <p:blipFill>
          <a:blip r:embed="rId4">
            <a:alphaModFix/>
          </a:blip>
          <a:stretch>
            <a:fillRect/>
          </a:stretch>
        </p:blipFill>
        <p:spPr>
          <a:xfrm>
            <a:off x="5003925" y="0"/>
            <a:ext cx="4140076" cy="7495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idx="4294967295" type="ctrTitle"/>
          </p:nvPr>
        </p:nvSpPr>
        <p:spPr>
          <a:xfrm>
            <a:off x="5549700" y="365450"/>
            <a:ext cx="2739000" cy="61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rgbClr val="0091EA"/>
              </a:buClr>
              <a:buSzPct val="25000"/>
              <a:buFont typeface="Roboto Slab"/>
              <a:buNone/>
            </a:pPr>
            <a:r>
              <a:rPr b="1" lang="en" sz="3600"/>
              <a:t>Conclusion</a:t>
            </a:r>
          </a:p>
        </p:txBody>
      </p:sp>
      <p:sp>
        <p:nvSpPr>
          <p:cNvPr id="88" name="Shape 88"/>
          <p:cNvSpPr txBox="1"/>
          <p:nvPr>
            <p:ph idx="4294967295" type="subTitle"/>
          </p:nvPr>
        </p:nvSpPr>
        <p:spPr>
          <a:xfrm>
            <a:off x="1290725" y="1082300"/>
            <a:ext cx="7682100" cy="4848900"/>
          </a:xfrm>
          <a:prstGeom prst="rect">
            <a:avLst/>
          </a:prstGeom>
          <a:noFill/>
          <a:ln>
            <a:noFill/>
          </a:ln>
        </p:spPr>
        <p:txBody>
          <a:bodyPr anchorCtr="0" anchor="t" bIns="91425" lIns="91425" rIns="91425" tIns="91425">
            <a:noAutofit/>
          </a:bodyPr>
          <a:lstStyle/>
          <a:p>
            <a:pPr indent="-330200" lvl="0" marL="457200" rtl="0">
              <a:lnSpc>
                <a:spcPct val="150000"/>
              </a:lnSpc>
              <a:spcBef>
                <a:spcPts val="0"/>
              </a:spcBef>
              <a:buSzPct val="100000"/>
            </a:pPr>
            <a:r>
              <a:rPr lang="en" sz="1600">
                <a:solidFill>
                  <a:schemeClr val="dk1"/>
                </a:solidFill>
              </a:rPr>
              <a:t>Overall, our database will be easier to use and save time. The time you spend trying to find and match cards to files could be used to help a student or do other important tasks. </a:t>
            </a:r>
          </a:p>
          <a:p>
            <a:pPr indent="-330200" lvl="0" marL="457200" rtl="0">
              <a:lnSpc>
                <a:spcPct val="150000"/>
              </a:lnSpc>
              <a:spcBef>
                <a:spcPts val="0"/>
              </a:spcBef>
              <a:buSzPct val="100000"/>
            </a:pPr>
            <a:r>
              <a:rPr lang="en" sz="1600">
                <a:solidFill>
                  <a:schemeClr val="dk1"/>
                </a:solidFill>
              </a:rPr>
              <a:t>Having more time increases your value because </a:t>
            </a:r>
            <a:r>
              <a:rPr lang="en" sz="1600">
                <a:solidFill>
                  <a:schemeClr val="dk1"/>
                </a:solidFill>
              </a:rPr>
              <a:t>you</a:t>
            </a:r>
            <a:r>
              <a:rPr lang="en" sz="1600">
                <a:solidFill>
                  <a:schemeClr val="dk1"/>
                </a:solidFill>
              </a:rPr>
              <a:t> can accomplish more</a:t>
            </a:r>
          </a:p>
          <a:p>
            <a:pPr indent="-330200" lvl="0" marL="457200" rtl="0">
              <a:lnSpc>
                <a:spcPct val="150000"/>
              </a:lnSpc>
              <a:spcBef>
                <a:spcPts val="0"/>
              </a:spcBef>
              <a:buSzPct val="100000"/>
            </a:pPr>
            <a:r>
              <a:rPr lang="en" sz="1600">
                <a:solidFill>
                  <a:schemeClr val="dk1"/>
                </a:solidFill>
              </a:rPr>
              <a:t>This system will be a valuable asset to your company, especially because you can use the reports to make decisions. </a:t>
            </a:r>
          </a:p>
          <a:p>
            <a:pPr indent="-330200" lvl="0" marL="457200" rtl="0">
              <a:lnSpc>
                <a:spcPct val="150000"/>
              </a:lnSpc>
              <a:spcBef>
                <a:spcPts val="0"/>
              </a:spcBef>
              <a:buSzPct val="100000"/>
            </a:pPr>
            <a:r>
              <a:rPr lang="en" sz="1600">
                <a:solidFill>
                  <a:schemeClr val="dk1"/>
                </a:solidFill>
              </a:rPr>
              <a:t>You can use a report to see if any advisor may be having trouble helping their students excel, to congratulate advisors that have a high success rate with their students, see if any program is too difficult or easy by looking at the average GPA for each program, and adjust accordingly. </a:t>
            </a:r>
          </a:p>
          <a:p>
            <a:pPr indent="-330200" lvl="0" marL="457200" rtl="0">
              <a:lnSpc>
                <a:spcPct val="150000"/>
              </a:lnSpc>
              <a:spcBef>
                <a:spcPts val="0"/>
              </a:spcBef>
              <a:buSzPct val="100000"/>
            </a:pPr>
            <a:r>
              <a:rPr lang="en" sz="1600">
                <a:solidFill>
                  <a:schemeClr val="dk1"/>
                </a:solidFill>
              </a:rPr>
              <a:t>The best part of the database is that it can be easily changed to adapt to your needs. For example, you may want to look at a different report that it doesn’t currently generate. We can update it so that it can generate the reports that you want.</a:t>
            </a:r>
          </a:p>
        </p:txBody>
      </p:sp>
      <p:sp>
        <p:nvSpPr>
          <p:cNvPr id="89" name="Shape 89"/>
          <p:cNvSpPr txBox="1"/>
          <p:nvPr>
            <p:ph idx="4294967295" type="body"/>
          </p:nvPr>
        </p:nvSpPr>
        <p:spPr>
          <a:xfrm>
            <a:off x="1290725" y="6123950"/>
            <a:ext cx="4863900" cy="6174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CFD8DC"/>
              </a:buClr>
              <a:buSzPct val="25000"/>
              <a:buFont typeface="Source Sans Pro"/>
              <a:buNone/>
            </a:pPr>
            <a:r>
              <a:rPr lang="en"/>
              <a:t>Thank you!</a:t>
            </a:r>
          </a:p>
        </p:txBody>
      </p:sp>
      <p:grpSp>
        <p:nvGrpSpPr>
          <p:cNvPr id="90" name="Shape 90"/>
          <p:cNvGrpSpPr/>
          <p:nvPr/>
        </p:nvGrpSpPr>
        <p:grpSpPr>
          <a:xfrm>
            <a:off x="342351" y="5225246"/>
            <a:ext cx="839628" cy="621921"/>
            <a:chOff x="5247525" y="3007275"/>
            <a:chExt cx="517650" cy="384900"/>
          </a:xfrm>
        </p:grpSpPr>
        <p:sp>
          <p:nvSpPr>
            <p:cNvPr id="91" name="Shape 91"/>
            <p:cNvSpPr/>
            <p:nvPr/>
          </p:nvSpPr>
          <p:spPr>
            <a:xfrm>
              <a:off x="5247525" y="3007275"/>
              <a:ext cx="348900" cy="348900"/>
            </a:xfrm>
            <a:custGeom>
              <a:pathLst>
                <a:path extrusionOk="0" fill="none" h="120000" w="120000">
                  <a:moveTo>
                    <a:pt x="114557" y="49630"/>
                  </a:moveTo>
                  <a:lnTo>
                    <a:pt x="101986" y="48374"/>
                  </a:lnTo>
                  <a:lnTo>
                    <a:pt x="101986" y="48374"/>
                  </a:lnTo>
                  <a:lnTo>
                    <a:pt x="101358" y="45864"/>
                  </a:lnTo>
                  <a:lnTo>
                    <a:pt x="100318" y="43353"/>
                  </a:lnTo>
                  <a:lnTo>
                    <a:pt x="99269" y="40842"/>
                  </a:lnTo>
                  <a:lnTo>
                    <a:pt x="98013" y="38538"/>
                  </a:lnTo>
                  <a:lnTo>
                    <a:pt x="105760" y="28693"/>
                  </a:lnTo>
                  <a:lnTo>
                    <a:pt x="105760" y="28693"/>
                  </a:lnTo>
                  <a:lnTo>
                    <a:pt x="106388" y="27858"/>
                  </a:lnTo>
                  <a:lnTo>
                    <a:pt x="106809" y="26809"/>
                  </a:lnTo>
                  <a:lnTo>
                    <a:pt x="107016" y="25760"/>
                  </a:lnTo>
                  <a:lnTo>
                    <a:pt x="107016" y="24505"/>
                  </a:lnTo>
                  <a:lnTo>
                    <a:pt x="106809" y="23456"/>
                  </a:lnTo>
                  <a:lnTo>
                    <a:pt x="106595" y="22407"/>
                  </a:lnTo>
                  <a:lnTo>
                    <a:pt x="105967" y="21367"/>
                  </a:lnTo>
                  <a:lnTo>
                    <a:pt x="105339" y="20524"/>
                  </a:lnTo>
                  <a:lnTo>
                    <a:pt x="99475" y="14660"/>
                  </a:lnTo>
                  <a:lnTo>
                    <a:pt x="99475" y="14660"/>
                  </a:lnTo>
                  <a:lnTo>
                    <a:pt x="98641" y="14032"/>
                  </a:lnTo>
                  <a:lnTo>
                    <a:pt x="97592" y="13404"/>
                  </a:lnTo>
                  <a:lnTo>
                    <a:pt x="96543" y="12983"/>
                  </a:lnTo>
                  <a:lnTo>
                    <a:pt x="95494" y="12983"/>
                  </a:lnTo>
                  <a:lnTo>
                    <a:pt x="94239" y="12983"/>
                  </a:lnTo>
                  <a:lnTo>
                    <a:pt x="93190" y="13198"/>
                  </a:lnTo>
                  <a:lnTo>
                    <a:pt x="92149" y="13611"/>
                  </a:lnTo>
                  <a:lnTo>
                    <a:pt x="91306" y="14239"/>
                  </a:lnTo>
                  <a:lnTo>
                    <a:pt x="81470" y="21994"/>
                  </a:lnTo>
                  <a:lnTo>
                    <a:pt x="81470" y="21994"/>
                  </a:lnTo>
                  <a:lnTo>
                    <a:pt x="79165" y="20730"/>
                  </a:lnTo>
                  <a:lnTo>
                    <a:pt x="76646" y="19690"/>
                  </a:lnTo>
                  <a:lnTo>
                    <a:pt x="74135" y="18641"/>
                  </a:lnTo>
                  <a:lnTo>
                    <a:pt x="71625" y="17798"/>
                  </a:lnTo>
                  <a:lnTo>
                    <a:pt x="70154" y="5451"/>
                  </a:lnTo>
                  <a:lnTo>
                    <a:pt x="70154" y="5451"/>
                  </a:lnTo>
                  <a:lnTo>
                    <a:pt x="69948" y="4402"/>
                  </a:lnTo>
                  <a:lnTo>
                    <a:pt x="69527" y="3353"/>
                  </a:lnTo>
                  <a:lnTo>
                    <a:pt x="68899" y="2519"/>
                  </a:lnTo>
                  <a:lnTo>
                    <a:pt x="68271" y="1676"/>
                  </a:lnTo>
                  <a:lnTo>
                    <a:pt x="67222" y="1049"/>
                  </a:lnTo>
                  <a:lnTo>
                    <a:pt x="66388" y="421"/>
                  </a:lnTo>
                  <a:lnTo>
                    <a:pt x="65133" y="214"/>
                  </a:lnTo>
                  <a:lnTo>
                    <a:pt x="64084" y="0"/>
                  </a:lnTo>
                  <a:lnTo>
                    <a:pt x="55709" y="0"/>
                  </a:lnTo>
                  <a:lnTo>
                    <a:pt x="55709" y="0"/>
                  </a:lnTo>
                  <a:lnTo>
                    <a:pt x="54660" y="214"/>
                  </a:lnTo>
                  <a:lnTo>
                    <a:pt x="53611" y="421"/>
                  </a:lnTo>
                  <a:lnTo>
                    <a:pt x="52570" y="1049"/>
                  </a:lnTo>
                  <a:lnTo>
                    <a:pt x="51728" y="1676"/>
                  </a:lnTo>
                  <a:lnTo>
                    <a:pt x="50894" y="2519"/>
                  </a:lnTo>
                  <a:lnTo>
                    <a:pt x="50266" y="3353"/>
                  </a:lnTo>
                  <a:lnTo>
                    <a:pt x="49845" y="4402"/>
                  </a:lnTo>
                  <a:lnTo>
                    <a:pt x="49638" y="5451"/>
                  </a:lnTo>
                  <a:lnTo>
                    <a:pt x="48168" y="17798"/>
                  </a:lnTo>
                  <a:lnTo>
                    <a:pt x="48168" y="17798"/>
                  </a:lnTo>
                  <a:lnTo>
                    <a:pt x="45657" y="18641"/>
                  </a:lnTo>
                  <a:lnTo>
                    <a:pt x="43147" y="19690"/>
                  </a:lnTo>
                  <a:lnTo>
                    <a:pt x="40842" y="20730"/>
                  </a:lnTo>
                  <a:lnTo>
                    <a:pt x="38538" y="21994"/>
                  </a:lnTo>
                  <a:lnTo>
                    <a:pt x="28693" y="14239"/>
                  </a:lnTo>
                  <a:lnTo>
                    <a:pt x="28693" y="14239"/>
                  </a:lnTo>
                  <a:lnTo>
                    <a:pt x="27644" y="13611"/>
                  </a:lnTo>
                  <a:lnTo>
                    <a:pt x="26603" y="13198"/>
                  </a:lnTo>
                  <a:lnTo>
                    <a:pt x="25554" y="12983"/>
                  </a:lnTo>
                  <a:lnTo>
                    <a:pt x="24505" y="12983"/>
                  </a:lnTo>
                  <a:lnTo>
                    <a:pt x="23456" y="12983"/>
                  </a:lnTo>
                  <a:lnTo>
                    <a:pt x="22201" y="13404"/>
                  </a:lnTo>
                  <a:lnTo>
                    <a:pt x="21367" y="14032"/>
                  </a:lnTo>
                  <a:lnTo>
                    <a:pt x="20524" y="14660"/>
                  </a:lnTo>
                  <a:lnTo>
                    <a:pt x="14660" y="20524"/>
                  </a:lnTo>
                  <a:lnTo>
                    <a:pt x="14660" y="20524"/>
                  </a:lnTo>
                  <a:lnTo>
                    <a:pt x="13826" y="21367"/>
                  </a:lnTo>
                  <a:lnTo>
                    <a:pt x="13404" y="22407"/>
                  </a:lnTo>
                  <a:lnTo>
                    <a:pt x="12992" y="23456"/>
                  </a:lnTo>
                  <a:lnTo>
                    <a:pt x="12777" y="24505"/>
                  </a:lnTo>
                  <a:lnTo>
                    <a:pt x="12777" y="25760"/>
                  </a:lnTo>
                  <a:lnTo>
                    <a:pt x="12992" y="26809"/>
                  </a:lnTo>
                  <a:lnTo>
                    <a:pt x="13404" y="27858"/>
                  </a:lnTo>
                  <a:lnTo>
                    <a:pt x="14032" y="28693"/>
                  </a:lnTo>
                  <a:lnTo>
                    <a:pt x="21779" y="38538"/>
                  </a:lnTo>
                  <a:lnTo>
                    <a:pt x="21779" y="38538"/>
                  </a:lnTo>
                  <a:lnTo>
                    <a:pt x="20524" y="40842"/>
                  </a:lnTo>
                  <a:lnTo>
                    <a:pt x="19484" y="43353"/>
                  </a:lnTo>
                  <a:lnTo>
                    <a:pt x="18641" y="45864"/>
                  </a:lnTo>
                  <a:lnTo>
                    <a:pt x="17807" y="48374"/>
                  </a:lnTo>
                  <a:lnTo>
                    <a:pt x="5451" y="49630"/>
                  </a:lnTo>
                  <a:lnTo>
                    <a:pt x="5451" y="49630"/>
                  </a:lnTo>
                  <a:lnTo>
                    <a:pt x="4402" y="50051"/>
                  </a:lnTo>
                  <a:lnTo>
                    <a:pt x="3353" y="50472"/>
                  </a:lnTo>
                  <a:lnTo>
                    <a:pt x="2304" y="51100"/>
                  </a:lnTo>
                  <a:lnTo>
                    <a:pt x="1470" y="51728"/>
                  </a:lnTo>
                  <a:lnTo>
                    <a:pt x="842" y="52777"/>
                  </a:lnTo>
                  <a:lnTo>
                    <a:pt x="421" y="53611"/>
                  </a:lnTo>
                  <a:lnTo>
                    <a:pt x="8" y="54866"/>
                  </a:lnTo>
                  <a:lnTo>
                    <a:pt x="8" y="55915"/>
                  </a:lnTo>
                  <a:lnTo>
                    <a:pt x="8" y="64084"/>
                  </a:lnTo>
                  <a:lnTo>
                    <a:pt x="8" y="64084"/>
                  </a:lnTo>
                  <a:lnTo>
                    <a:pt x="8" y="65339"/>
                  </a:lnTo>
                  <a:lnTo>
                    <a:pt x="421" y="66388"/>
                  </a:lnTo>
                  <a:lnTo>
                    <a:pt x="842" y="67437"/>
                  </a:lnTo>
                  <a:lnTo>
                    <a:pt x="1470" y="68271"/>
                  </a:lnTo>
                  <a:lnTo>
                    <a:pt x="2304" y="69105"/>
                  </a:lnTo>
                  <a:lnTo>
                    <a:pt x="3353" y="69742"/>
                  </a:lnTo>
                  <a:lnTo>
                    <a:pt x="4402" y="70154"/>
                  </a:lnTo>
                  <a:lnTo>
                    <a:pt x="5451" y="70369"/>
                  </a:lnTo>
                  <a:lnTo>
                    <a:pt x="17807" y="71831"/>
                  </a:lnTo>
                  <a:lnTo>
                    <a:pt x="17807" y="71831"/>
                  </a:lnTo>
                  <a:lnTo>
                    <a:pt x="18641" y="74342"/>
                  </a:lnTo>
                  <a:lnTo>
                    <a:pt x="19484" y="76646"/>
                  </a:lnTo>
                  <a:lnTo>
                    <a:pt x="20524" y="79157"/>
                  </a:lnTo>
                  <a:lnTo>
                    <a:pt x="21779" y="81461"/>
                  </a:lnTo>
                  <a:lnTo>
                    <a:pt x="14032" y="91306"/>
                  </a:lnTo>
                  <a:lnTo>
                    <a:pt x="14032" y="91306"/>
                  </a:lnTo>
                  <a:lnTo>
                    <a:pt x="13404" y="92355"/>
                  </a:lnTo>
                  <a:lnTo>
                    <a:pt x="12992" y="93404"/>
                  </a:lnTo>
                  <a:lnTo>
                    <a:pt x="12777" y="94445"/>
                  </a:lnTo>
                  <a:lnTo>
                    <a:pt x="12777" y="95494"/>
                  </a:lnTo>
                  <a:lnTo>
                    <a:pt x="12992" y="96543"/>
                  </a:lnTo>
                  <a:lnTo>
                    <a:pt x="13404" y="97592"/>
                  </a:lnTo>
                  <a:lnTo>
                    <a:pt x="13826" y="98641"/>
                  </a:lnTo>
                  <a:lnTo>
                    <a:pt x="14660" y="99475"/>
                  </a:lnTo>
                  <a:lnTo>
                    <a:pt x="20524" y="105339"/>
                  </a:lnTo>
                  <a:lnTo>
                    <a:pt x="20524" y="105339"/>
                  </a:lnTo>
                  <a:lnTo>
                    <a:pt x="21367" y="106173"/>
                  </a:lnTo>
                  <a:lnTo>
                    <a:pt x="22201" y="106595"/>
                  </a:lnTo>
                  <a:lnTo>
                    <a:pt x="23456" y="107016"/>
                  </a:lnTo>
                  <a:lnTo>
                    <a:pt x="24505" y="107222"/>
                  </a:lnTo>
                  <a:lnTo>
                    <a:pt x="25554" y="107222"/>
                  </a:lnTo>
                  <a:lnTo>
                    <a:pt x="26603" y="106801"/>
                  </a:lnTo>
                  <a:lnTo>
                    <a:pt x="27644" y="106388"/>
                  </a:lnTo>
                  <a:lnTo>
                    <a:pt x="28693" y="105967"/>
                  </a:lnTo>
                  <a:lnTo>
                    <a:pt x="38538" y="98220"/>
                  </a:lnTo>
                  <a:lnTo>
                    <a:pt x="38538" y="98220"/>
                  </a:lnTo>
                  <a:lnTo>
                    <a:pt x="40842" y="99269"/>
                  </a:lnTo>
                  <a:lnTo>
                    <a:pt x="43147" y="100524"/>
                  </a:lnTo>
                  <a:lnTo>
                    <a:pt x="45657" y="101358"/>
                  </a:lnTo>
                  <a:lnTo>
                    <a:pt x="48168" y="102201"/>
                  </a:lnTo>
                  <a:lnTo>
                    <a:pt x="49638" y="114548"/>
                  </a:lnTo>
                  <a:lnTo>
                    <a:pt x="49638" y="114548"/>
                  </a:lnTo>
                  <a:lnTo>
                    <a:pt x="49845" y="115597"/>
                  </a:lnTo>
                  <a:lnTo>
                    <a:pt x="50266" y="116646"/>
                  </a:lnTo>
                  <a:lnTo>
                    <a:pt x="50894" y="117695"/>
                  </a:lnTo>
                  <a:lnTo>
                    <a:pt x="51728" y="118529"/>
                  </a:lnTo>
                  <a:lnTo>
                    <a:pt x="52570" y="119157"/>
                  </a:lnTo>
                  <a:lnTo>
                    <a:pt x="53611" y="119578"/>
                  </a:lnTo>
                  <a:lnTo>
                    <a:pt x="54660" y="120000"/>
                  </a:lnTo>
                  <a:lnTo>
                    <a:pt x="55709" y="120000"/>
                  </a:lnTo>
                  <a:lnTo>
                    <a:pt x="64084" y="120000"/>
                  </a:lnTo>
                  <a:lnTo>
                    <a:pt x="64084" y="120000"/>
                  </a:lnTo>
                  <a:lnTo>
                    <a:pt x="65133" y="120000"/>
                  </a:lnTo>
                  <a:lnTo>
                    <a:pt x="66388" y="119578"/>
                  </a:lnTo>
                  <a:lnTo>
                    <a:pt x="67222" y="119157"/>
                  </a:lnTo>
                  <a:lnTo>
                    <a:pt x="68271" y="118529"/>
                  </a:lnTo>
                  <a:lnTo>
                    <a:pt x="68899" y="117695"/>
                  </a:lnTo>
                  <a:lnTo>
                    <a:pt x="69527" y="116646"/>
                  </a:lnTo>
                  <a:lnTo>
                    <a:pt x="69948" y="115597"/>
                  </a:lnTo>
                  <a:lnTo>
                    <a:pt x="70154" y="114548"/>
                  </a:lnTo>
                  <a:lnTo>
                    <a:pt x="71625" y="102201"/>
                  </a:lnTo>
                  <a:lnTo>
                    <a:pt x="71625" y="102201"/>
                  </a:lnTo>
                  <a:lnTo>
                    <a:pt x="74135" y="101358"/>
                  </a:lnTo>
                  <a:lnTo>
                    <a:pt x="76646" y="100524"/>
                  </a:lnTo>
                  <a:lnTo>
                    <a:pt x="79165" y="99269"/>
                  </a:lnTo>
                  <a:lnTo>
                    <a:pt x="81470" y="98220"/>
                  </a:lnTo>
                  <a:lnTo>
                    <a:pt x="91306" y="105967"/>
                  </a:lnTo>
                  <a:lnTo>
                    <a:pt x="91306" y="105967"/>
                  </a:lnTo>
                  <a:lnTo>
                    <a:pt x="92149" y="106388"/>
                  </a:lnTo>
                  <a:lnTo>
                    <a:pt x="93190" y="106801"/>
                  </a:lnTo>
                  <a:lnTo>
                    <a:pt x="94239" y="107222"/>
                  </a:lnTo>
                  <a:lnTo>
                    <a:pt x="95494" y="107222"/>
                  </a:lnTo>
                  <a:lnTo>
                    <a:pt x="96543" y="107016"/>
                  </a:lnTo>
                  <a:lnTo>
                    <a:pt x="97592" y="106595"/>
                  </a:lnTo>
                  <a:lnTo>
                    <a:pt x="98641" y="106173"/>
                  </a:lnTo>
                  <a:lnTo>
                    <a:pt x="99475" y="105339"/>
                  </a:lnTo>
                  <a:lnTo>
                    <a:pt x="105339" y="99475"/>
                  </a:lnTo>
                  <a:lnTo>
                    <a:pt x="105339" y="99475"/>
                  </a:lnTo>
                  <a:lnTo>
                    <a:pt x="105967" y="98641"/>
                  </a:lnTo>
                  <a:lnTo>
                    <a:pt x="106595" y="97592"/>
                  </a:lnTo>
                  <a:lnTo>
                    <a:pt x="106809" y="96543"/>
                  </a:lnTo>
                  <a:lnTo>
                    <a:pt x="107016" y="95494"/>
                  </a:lnTo>
                  <a:lnTo>
                    <a:pt x="107016" y="94445"/>
                  </a:lnTo>
                  <a:lnTo>
                    <a:pt x="106809" y="93404"/>
                  </a:lnTo>
                  <a:lnTo>
                    <a:pt x="106388" y="92355"/>
                  </a:lnTo>
                  <a:lnTo>
                    <a:pt x="105760" y="91306"/>
                  </a:lnTo>
                  <a:lnTo>
                    <a:pt x="98013" y="81461"/>
                  </a:lnTo>
                  <a:lnTo>
                    <a:pt x="98013" y="81461"/>
                  </a:lnTo>
                  <a:lnTo>
                    <a:pt x="99269" y="79157"/>
                  </a:lnTo>
                  <a:lnTo>
                    <a:pt x="100318" y="76646"/>
                  </a:lnTo>
                  <a:lnTo>
                    <a:pt x="101358" y="74342"/>
                  </a:lnTo>
                  <a:lnTo>
                    <a:pt x="101986" y="71831"/>
                  </a:lnTo>
                  <a:lnTo>
                    <a:pt x="114557" y="70369"/>
                  </a:lnTo>
                  <a:lnTo>
                    <a:pt x="114557" y="70369"/>
                  </a:lnTo>
                  <a:lnTo>
                    <a:pt x="115597" y="70154"/>
                  </a:lnTo>
                  <a:lnTo>
                    <a:pt x="116646" y="69742"/>
                  </a:lnTo>
                  <a:lnTo>
                    <a:pt x="117489" y="69105"/>
                  </a:lnTo>
                  <a:lnTo>
                    <a:pt x="118323" y="68271"/>
                  </a:lnTo>
                  <a:lnTo>
                    <a:pt x="118950" y="67437"/>
                  </a:lnTo>
                  <a:lnTo>
                    <a:pt x="119578" y="66388"/>
                  </a:lnTo>
                  <a:lnTo>
                    <a:pt x="119793" y="65339"/>
                  </a:lnTo>
                  <a:lnTo>
                    <a:pt x="120000" y="64084"/>
                  </a:lnTo>
                  <a:lnTo>
                    <a:pt x="120000" y="55915"/>
                  </a:lnTo>
                  <a:lnTo>
                    <a:pt x="120000" y="55915"/>
                  </a:lnTo>
                  <a:lnTo>
                    <a:pt x="119793" y="54866"/>
                  </a:lnTo>
                  <a:lnTo>
                    <a:pt x="119578" y="53611"/>
                  </a:lnTo>
                  <a:lnTo>
                    <a:pt x="118950" y="52777"/>
                  </a:lnTo>
                  <a:lnTo>
                    <a:pt x="118323" y="51728"/>
                  </a:lnTo>
                  <a:lnTo>
                    <a:pt x="117489" y="51100"/>
                  </a:lnTo>
                  <a:lnTo>
                    <a:pt x="116646" y="50472"/>
                  </a:lnTo>
                  <a:lnTo>
                    <a:pt x="115597" y="50051"/>
                  </a:lnTo>
                  <a:lnTo>
                    <a:pt x="114557" y="49630"/>
                  </a:lnTo>
                  <a:lnTo>
                    <a:pt x="114557" y="49630"/>
                  </a:lnTo>
                  <a:close/>
                  <a:moveTo>
                    <a:pt x="73714" y="73929"/>
                  </a:moveTo>
                  <a:lnTo>
                    <a:pt x="73714" y="73929"/>
                  </a:lnTo>
                  <a:lnTo>
                    <a:pt x="72252" y="75184"/>
                  </a:lnTo>
                  <a:lnTo>
                    <a:pt x="70782" y="76440"/>
                  </a:lnTo>
                  <a:lnTo>
                    <a:pt x="69114" y="77274"/>
                  </a:lnTo>
                  <a:lnTo>
                    <a:pt x="67222" y="78116"/>
                  </a:lnTo>
                  <a:lnTo>
                    <a:pt x="65554" y="78744"/>
                  </a:lnTo>
                  <a:lnTo>
                    <a:pt x="63662" y="79157"/>
                  </a:lnTo>
                  <a:lnTo>
                    <a:pt x="61779" y="79372"/>
                  </a:lnTo>
                  <a:lnTo>
                    <a:pt x="59896" y="79578"/>
                  </a:lnTo>
                  <a:lnTo>
                    <a:pt x="58013" y="79372"/>
                  </a:lnTo>
                  <a:lnTo>
                    <a:pt x="56130" y="79157"/>
                  </a:lnTo>
                  <a:lnTo>
                    <a:pt x="54453" y="78744"/>
                  </a:lnTo>
                  <a:lnTo>
                    <a:pt x="52570" y="78116"/>
                  </a:lnTo>
                  <a:lnTo>
                    <a:pt x="50894" y="77274"/>
                  </a:lnTo>
                  <a:lnTo>
                    <a:pt x="49217" y="76440"/>
                  </a:lnTo>
                  <a:lnTo>
                    <a:pt x="47540" y="75184"/>
                  </a:lnTo>
                  <a:lnTo>
                    <a:pt x="46079" y="73929"/>
                  </a:lnTo>
                  <a:lnTo>
                    <a:pt x="46079" y="73929"/>
                  </a:lnTo>
                  <a:lnTo>
                    <a:pt x="44815" y="72459"/>
                  </a:lnTo>
                  <a:lnTo>
                    <a:pt x="43559" y="70782"/>
                  </a:lnTo>
                  <a:lnTo>
                    <a:pt x="42725" y="69105"/>
                  </a:lnTo>
                  <a:lnTo>
                    <a:pt x="41883" y="67437"/>
                  </a:lnTo>
                  <a:lnTo>
                    <a:pt x="41255" y="65546"/>
                  </a:lnTo>
                  <a:lnTo>
                    <a:pt x="40842" y="63662"/>
                  </a:lnTo>
                  <a:lnTo>
                    <a:pt x="40421" y="61986"/>
                  </a:lnTo>
                  <a:lnTo>
                    <a:pt x="40421" y="60103"/>
                  </a:lnTo>
                  <a:lnTo>
                    <a:pt x="40421" y="58220"/>
                  </a:lnTo>
                  <a:lnTo>
                    <a:pt x="40842" y="56337"/>
                  </a:lnTo>
                  <a:lnTo>
                    <a:pt x="41255" y="54453"/>
                  </a:lnTo>
                  <a:lnTo>
                    <a:pt x="41883" y="52777"/>
                  </a:lnTo>
                  <a:lnTo>
                    <a:pt x="42725" y="50894"/>
                  </a:lnTo>
                  <a:lnTo>
                    <a:pt x="43559" y="49217"/>
                  </a:lnTo>
                  <a:lnTo>
                    <a:pt x="44815" y="47747"/>
                  </a:lnTo>
                  <a:lnTo>
                    <a:pt x="46079" y="46285"/>
                  </a:lnTo>
                  <a:lnTo>
                    <a:pt x="46079" y="46285"/>
                  </a:lnTo>
                  <a:lnTo>
                    <a:pt x="47540" y="44815"/>
                  </a:lnTo>
                  <a:lnTo>
                    <a:pt x="49217" y="43774"/>
                  </a:lnTo>
                  <a:lnTo>
                    <a:pt x="50894" y="42725"/>
                  </a:lnTo>
                  <a:lnTo>
                    <a:pt x="52570" y="41883"/>
                  </a:lnTo>
                  <a:lnTo>
                    <a:pt x="54453" y="41255"/>
                  </a:lnTo>
                  <a:lnTo>
                    <a:pt x="56130" y="40842"/>
                  </a:lnTo>
                  <a:lnTo>
                    <a:pt x="58013" y="40627"/>
                  </a:lnTo>
                  <a:lnTo>
                    <a:pt x="59896" y="40421"/>
                  </a:lnTo>
                  <a:lnTo>
                    <a:pt x="61779" y="40627"/>
                  </a:lnTo>
                  <a:lnTo>
                    <a:pt x="63662" y="40842"/>
                  </a:lnTo>
                  <a:lnTo>
                    <a:pt x="65554" y="41255"/>
                  </a:lnTo>
                  <a:lnTo>
                    <a:pt x="67222" y="41883"/>
                  </a:lnTo>
                  <a:lnTo>
                    <a:pt x="69114" y="42725"/>
                  </a:lnTo>
                  <a:lnTo>
                    <a:pt x="70782" y="43774"/>
                  </a:lnTo>
                  <a:lnTo>
                    <a:pt x="72252" y="44815"/>
                  </a:lnTo>
                  <a:lnTo>
                    <a:pt x="73714" y="46285"/>
                  </a:lnTo>
                  <a:lnTo>
                    <a:pt x="73714" y="46285"/>
                  </a:lnTo>
                  <a:lnTo>
                    <a:pt x="75184" y="47747"/>
                  </a:lnTo>
                  <a:lnTo>
                    <a:pt x="76233" y="49217"/>
                  </a:lnTo>
                  <a:lnTo>
                    <a:pt x="77274" y="50894"/>
                  </a:lnTo>
                  <a:lnTo>
                    <a:pt x="78116" y="52777"/>
                  </a:lnTo>
                  <a:lnTo>
                    <a:pt x="78744" y="54453"/>
                  </a:lnTo>
                  <a:lnTo>
                    <a:pt x="79165" y="56337"/>
                  </a:lnTo>
                  <a:lnTo>
                    <a:pt x="79372" y="58220"/>
                  </a:lnTo>
                  <a:lnTo>
                    <a:pt x="79372" y="60103"/>
                  </a:lnTo>
                  <a:lnTo>
                    <a:pt x="79372" y="61986"/>
                  </a:lnTo>
                  <a:lnTo>
                    <a:pt x="79165" y="63662"/>
                  </a:lnTo>
                  <a:lnTo>
                    <a:pt x="78744" y="65546"/>
                  </a:lnTo>
                  <a:lnTo>
                    <a:pt x="78116" y="67437"/>
                  </a:lnTo>
                  <a:lnTo>
                    <a:pt x="77274" y="69105"/>
                  </a:lnTo>
                  <a:lnTo>
                    <a:pt x="76233" y="70782"/>
                  </a:lnTo>
                  <a:lnTo>
                    <a:pt x="75184" y="72459"/>
                  </a:lnTo>
                  <a:lnTo>
                    <a:pt x="73714" y="73929"/>
                  </a:lnTo>
                  <a:lnTo>
                    <a:pt x="73714" y="73929"/>
                  </a:lnTo>
                  <a:close/>
                </a:path>
              </a:pathLst>
            </a:custGeom>
            <a:noFill/>
            <a:ln cap="rnd" cmpd="sng" w="12175">
              <a:solidFill>
                <a:srgbClr val="0091EA"/>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91EA"/>
                </a:solidFill>
                <a:latin typeface="Arial"/>
                <a:ea typeface="Arial"/>
                <a:cs typeface="Arial"/>
                <a:sym typeface="Arial"/>
              </a:endParaRPr>
            </a:p>
          </p:txBody>
        </p:sp>
        <p:sp>
          <p:nvSpPr>
            <p:cNvPr id="92" name="Shape 92"/>
            <p:cNvSpPr/>
            <p:nvPr/>
          </p:nvSpPr>
          <p:spPr>
            <a:xfrm>
              <a:off x="5566575" y="3193575"/>
              <a:ext cx="198600" cy="198600"/>
            </a:xfrm>
            <a:custGeom>
              <a:pathLst>
                <a:path extrusionOk="0" fill="none" h="120000" w="120000">
                  <a:moveTo>
                    <a:pt x="109678" y="32398"/>
                  </a:moveTo>
                  <a:lnTo>
                    <a:pt x="92754" y="36086"/>
                  </a:lnTo>
                  <a:lnTo>
                    <a:pt x="92754" y="36086"/>
                  </a:lnTo>
                  <a:lnTo>
                    <a:pt x="90910" y="33502"/>
                  </a:lnTo>
                  <a:lnTo>
                    <a:pt x="88704" y="31295"/>
                  </a:lnTo>
                  <a:lnTo>
                    <a:pt x="94597" y="14733"/>
                  </a:lnTo>
                  <a:lnTo>
                    <a:pt x="94597" y="14733"/>
                  </a:lnTo>
                  <a:lnTo>
                    <a:pt x="94960" y="13630"/>
                  </a:lnTo>
                  <a:lnTo>
                    <a:pt x="94960" y="12527"/>
                  </a:lnTo>
                  <a:lnTo>
                    <a:pt x="94597" y="10321"/>
                  </a:lnTo>
                  <a:lnTo>
                    <a:pt x="93116" y="8477"/>
                  </a:lnTo>
                  <a:lnTo>
                    <a:pt x="92391" y="7374"/>
                  </a:lnTo>
                  <a:lnTo>
                    <a:pt x="91650" y="7011"/>
                  </a:lnTo>
                  <a:lnTo>
                    <a:pt x="83913" y="2961"/>
                  </a:lnTo>
                  <a:lnTo>
                    <a:pt x="83913" y="2961"/>
                  </a:lnTo>
                  <a:lnTo>
                    <a:pt x="82810" y="2584"/>
                  </a:lnTo>
                  <a:lnTo>
                    <a:pt x="81707" y="2584"/>
                  </a:lnTo>
                  <a:lnTo>
                    <a:pt x="79501" y="2584"/>
                  </a:lnTo>
                  <a:lnTo>
                    <a:pt x="77295" y="3687"/>
                  </a:lnTo>
                  <a:lnTo>
                    <a:pt x="76554" y="4427"/>
                  </a:lnTo>
                  <a:lnTo>
                    <a:pt x="75829" y="5168"/>
                  </a:lnTo>
                  <a:lnTo>
                    <a:pt x="66248" y="19886"/>
                  </a:lnTo>
                  <a:lnTo>
                    <a:pt x="66248" y="19886"/>
                  </a:lnTo>
                  <a:lnTo>
                    <a:pt x="62939" y="19523"/>
                  </a:lnTo>
                  <a:lnTo>
                    <a:pt x="59992" y="19523"/>
                  </a:lnTo>
                  <a:lnTo>
                    <a:pt x="52633" y="3687"/>
                  </a:lnTo>
                  <a:lnTo>
                    <a:pt x="52633" y="3687"/>
                  </a:lnTo>
                  <a:lnTo>
                    <a:pt x="51907" y="2584"/>
                  </a:lnTo>
                  <a:lnTo>
                    <a:pt x="51167" y="1858"/>
                  </a:lnTo>
                  <a:lnTo>
                    <a:pt x="49323" y="755"/>
                  </a:lnTo>
                  <a:lnTo>
                    <a:pt x="47117" y="15"/>
                  </a:lnTo>
                  <a:lnTo>
                    <a:pt x="46014" y="15"/>
                  </a:lnTo>
                  <a:lnTo>
                    <a:pt x="44911" y="377"/>
                  </a:lnTo>
                  <a:lnTo>
                    <a:pt x="36811" y="2961"/>
                  </a:lnTo>
                  <a:lnTo>
                    <a:pt x="36811" y="2961"/>
                  </a:lnTo>
                  <a:lnTo>
                    <a:pt x="35708" y="3324"/>
                  </a:lnTo>
                  <a:lnTo>
                    <a:pt x="34605" y="4064"/>
                  </a:lnTo>
                  <a:lnTo>
                    <a:pt x="33124" y="5908"/>
                  </a:lnTo>
                  <a:lnTo>
                    <a:pt x="32398" y="8114"/>
                  </a:lnTo>
                  <a:lnTo>
                    <a:pt x="32398" y="9217"/>
                  </a:lnTo>
                  <a:lnTo>
                    <a:pt x="32398" y="10321"/>
                  </a:lnTo>
                  <a:lnTo>
                    <a:pt x="36071" y="27623"/>
                  </a:lnTo>
                  <a:lnTo>
                    <a:pt x="36071" y="27623"/>
                  </a:lnTo>
                  <a:lnTo>
                    <a:pt x="33502" y="29452"/>
                  </a:lnTo>
                  <a:lnTo>
                    <a:pt x="31295" y="31658"/>
                  </a:lnTo>
                  <a:lnTo>
                    <a:pt x="15096" y="25402"/>
                  </a:lnTo>
                  <a:lnTo>
                    <a:pt x="15096" y="25402"/>
                  </a:lnTo>
                  <a:lnTo>
                    <a:pt x="13993" y="25402"/>
                  </a:lnTo>
                  <a:lnTo>
                    <a:pt x="12527" y="25039"/>
                  </a:lnTo>
                  <a:lnTo>
                    <a:pt x="10306" y="25780"/>
                  </a:lnTo>
                  <a:lnTo>
                    <a:pt x="8477" y="26883"/>
                  </a:lnTo>
                  <a:lnTo>
                    <a:pt x="7737" y="27623"/>
                  </a:lnTo>
                  <a:lnTo>
                    <a:pt x="6996" y="28726"/>
                  </a:lnTo>
                  <a:lnTo>
                    <a:pt x="3324" y="36086"/>
                  </a:lnTo>
                  <a:lnTo>
                    <a:pt x="3324" y="36086"/>
                  </a:lnTo>
                  <a:lnTo>
                    <a:pt x="2946" y="37189"/>
                  </a:lnTo>
                  <a:lnTo>
                    <a:pt x="2584" y="38292"/>
                  </a:lnTo>
                  <a:lnTo>
                    <a:pt x="2946" y="40861"/>
                  </a:lnTo>
                  <a:lnTo>
                    <a:pt x="3687" y="42704"/>
                  </a:lnTo>
                  <a:lnTo>
                    <a:pt x="4427" y="43808"/>
                  </a:lnTo>
                  <a:lnTo>
                    <a:pt x="5530" y="44548"/>
                  </a:lnTo>
                  <a:lnTo>
                    <a:pt x="20249" y="54114"/>
                  </a:lnTo>
                  <a:lnTo>
                    <a:pt x="20249" y="54114"/>
                  </a:lnTo>
                  <a:lnTo>
                    <a:pt x="19886" y="57060"/>
                  </a:lnTo>
                  <a:lnTo>
                    <a:pt x="19508" y="60370"/>
                  </a:lnTo>
                  <a:lnTo>
                    <a:pt x="3687" y="67729"/>
                  </a:lnTo>
                  <a:lnTo>
                    <a:pt x="3687" y="67729"/>
                  </a:lnTo>
                  <a:lnTo>
                    <a:pt x="2946" y="68107"/>
                  </a:lnTo>
                  <a:lnTo>
                    <a:pt x="1843" y="68832"/>
                  </a:lnTo>
                  <a:lnTo>
                    <a:pt x="740" y="71038"/>
                  </a:lnTo>
                  <a:lnTo>
                    <a:pt x="0" y="73260"/>
                  </a:lnTo>
                  <a:lnTo>
                    <a:pt x="377" y="74363"/>
                  </a:lnTo>
                  <a:lnTo>
                    <a:pt x="377" y="75466"/>
                  </a:lnTo>
                  <a:lnTo>
                    <a:pt x="3324" y="83566"/>
                  </a:lnTo>
                  <a:lnTo>
                    <a:pt x="3324" y="83566"/>
                  </a:lnTo>
                  <a:lnTo>
                    <a:pt x="3687" y="84291"/>
                  </a:lnTo>
                  <a:lnTo>
                    <a:pt x="4427" y="85394"/>
                  </a:lnTo>
                  <a:lnTo>
                    <a:pt x="5893" y="86875"/>
                  </a:lnTo>
                  <a:lnTo>
                    <a:pt x="8099" y="87601"/>
                  </a:lnTo>
                  <a:lnTo>
                    <a:pt x="9202" y="87601"/>
                  </a:lnTo>
                  <a:lnTo>
                    <a:pt x="10306" y="87601"/>
                  </a:lnTo>
                  <a:lnTo>
                    <a:pt x="27608" y="83928"/>
                  </a:lnTo>
                  <a:lnTo>
                    <a:pt x="27608" y="83928"/>
                  </a:lnTo>
                  <a:lnTo>
                    <a:pt x="29452" y="86497"/>
                  </a:lnTo>
                  <a:lnTo>
                    <a:pt x="31658" y="88704"/>
                  </a:lnTo>
                  <a:lnTo>
                    <a:pt x="25765" y="105266"/>
                  </a:lnTo>
                  <a:lnTo>
                    <a:pt x="25765" y="105266"/>
                  </a:lnTo>
                  <a:lnTo>
                    <a:pt x="25402" y="106384"/>
                  </a:lnTo>
                  <a:lnTo>
                    <a:pt x="25402" y="107487"/>
                  </a:lnTo>
                  <a:lnTo>
                    <a:pt x="25765" y="109693"/>
                  </a:lnTo>
                  <a:lnTo>
                    <a:pt x="26868" y="111522"/>
                  </a:lnTo>
                  <a:lnTo>
                    <a:pt x="27971" y="112262"/>
                  </a:lnTo>
                  <a:lnTo>
                    <a:pt x="28711" y="113003"/>
                  </a:lnTo>
                  <a:lnTo>
                    <a:pt x="36448" y="116675"/>
                  </a:lnTo>
                  <a:lnTo>
                    <a:pt x="36448" y="116675"/>
                  </a:lnTo>
                  <a:lnTo>
                    <a:pt x="37551" y="117415"/>
                  </a:lnTo>
                  <a:lnTo>
                    <a:pt x="38655" y="117415"/>
                  </a:lnTo>
                  <a:lnTo>
                    <a:pt x="40861" y="117415"/>
                  </a:lnTo>
                  <a:lnTo>
                    <a:pt x="43067" y="116312"/>
                  </a:lnTo>
                  <a:lnTo>
                    <a:pt x="43808" y="115572"/>
                  </a:lnTo>
                  <a:lnTo>
                    <a:pt x="44533" y="114846"/>
                  </a:lnTo>
                  <a:lnTo>
                    <a:pt x="54114" y="100113"/>
                  </a:lnTo>
                  <a:lnTo>
                    <a:pt x="54114" y="100113"/>
                  </a:lnTo>
                  <a:lnTo>
                    <a:pt x="57423" y="100491"/>
                  </a:lnTo>
                  <a:lnTo>
                    <a:pt x="60370" y="100491"/>
                  </a:lnTo>
                  <a:lnTo>
                    <a:pt x="67729" y="116312"/>
                  </a:lnTo>
                  <a:lnTo>
                    <a:pt x="67729" y="116312"/>
                  </a:lnTo>
                  <a:lnTo>
                    <a:pt x="68469" y="117415"/>
                  </a:lnTo>
                  <a:lnTo>
                    <a:pt x="69195" y="118156"/>
                  </a:lnTo>
                  <a:lnTo>
                    <a:pt x="71038" y="119259"/>
                  </a:lnTo>
                  <a:lnTo>
                    <a:pt x="73245" y="120000"/>
                  </a:lnTo>
                  <a:lnTo>
                    <a:pt x="74348" y="120000"/>
                  </a:lnTo>
                  <a:lnTo>
                    <a:pt x="75451" y="119622"/>
                  </a:lnTo>
                  <a:lnTo>
                    <a:pt x="83551" y="117053"/>
                  </a:lnTo>
                  <a:lnTo>
                    <a:pt x="83551" y="117053"/>
                  </a:lnTo>
                  <a:lnTo>
                    <a:pt x="84654" y="116675"/>
                  </a:lnTo>
                  <a:lnTo>
                    <a:pt x="85394" y="115950"/>
                  </a:lnTo>
                  <a:lnTo>
                    <a:pt x="86860" y="114106"/>
                  </a:lnTo>
                  <a:lnTo>
                    <a:pt x="87963" y="111900"/>
                  </a:lnTo>
                  <a:lnTo>
                    <a:pt x="87963" y="110797"/>
                  </a:lnTo>
                  <a:lnTo>
                    <a:pt x="87963" y="109693"/>
                  </a:lnTo>
                  <a:lnTo>
                    <a:pt x="84291" y="92391"/>
                  </a:lnTo>
                  <a:lnTo>
                    <a:pt x="84291" y="92391"/>
                  </a:lnTo>
                  <a:lnTo>
                    <a:pt x="86497" y="90547"/>
                  </a:lnTo>
                  <a:lnTo>
                    <a:pt x="89066" y="88341"/>
                  </a:lnTo>
                  <a:lnTo>
                    <a:pt x="105266" y="94597"/>
                  </a:lnTo>
                  <a:lnTo>
                    <a:pt x="105266" y="94597"/>
                  </a:lnTo>
                  <a:lnTo>
                    <a:pt x="106369" y="94597"/>
                  </a:lnTo>
                  <a:lnTo>
                    <a:pt x="107472" y="94975"/>
                  </a:lnTo>
                  <a:lnTo>
                    <a:pt x="109678" y="94234"/>
                  </a:lnTo>
                  <a:lnTo>
                    <a:pt x="111885" y="93131"/>
                  </a:lnTo>
                  <a:lnTo>
                    <a:pt x="112625" y="92391"/>
                  </a:lnTo>
                  <a:lnTo>
                    <a:pt x="113366" y="91288"/>
                  </a:lnTo>
                  <a:lnTo>
                    <a:pt x="117038" y="83566"/>
                  </a:lnTo>
                  <a:lnTo>
                    <a:pt x="117038" y="83566"/>
                  </a:lnTo>
                  <a:lnTo>
                    <a:pt x="117415" y="82825"/>
                  </a:lnTo>
                  <a:lnTo>
                    <a:pt x="117778" y="81344"/>
                  </a:lnTo>
                  <a:lnTo>
                    <a:pt x="117415" y="79138"/>
                  </a:lnTo>
                  <a:lnTo>
                    <a:pt x="116312" y="77295"/>
                  </a:lnTo>
                  <a:lnTo>
                    <a:pt x="115572" y="76191"/>
                  </a:lnTo>
                  <a:lnTo>
                    <a:pt x="114831" y="75466"/>
                  </a:lnTo>
                  <a:lnTo>
                    <a:pt x="100113" y="65885"/>
                  </a:lnTo>
                  <a:lnTo>
                    <a:pt x="100113" y="65885"/>
                  </a:lnTo>
                  <a:lnTo>
                    <a:pt x="100476" y="62954"/>
                  </a:lnTo>
                  <a:lnTo>
                    <a:pt x="100476" y="59629"/>
                  </a:lnTo>
                  <a:lnTo>
                    <a:pt x="116312" y="52270"/>
                  </a:lnTo>
                  <a:lnTo>
                    <a:pt x="116312" y="52270"/>
                  </a:lnTo>
                  <a:lnTo>
                    <a:pt x="117415" y="51907"/>
                  </a:lnTo>
                  <a:lnTo>
                    <a:pt x="118519" y="51167"/>
                  </a:lnTo>
                  <a:lnTo>
                    <a:pt x="119622" y="48961"/>
                  </a:lnTo>
                  <a:lnTo>
                    <a:pt x="119984" y="46754"/>
                  </a:lnTo>
                  <a:lnTo>
                    <a:pt x="119984" y="45651"/>
                  </a:lnTo>
                  <a:lnTo>
                    <a:pt x="119984" y="44548"/>
                  </a:lnTo>
                  <a:lnTo>
                    <a:pt x="117038" y="36448"/>
                  </a:lnTo>
                  <a:lnTo>
                    <a:pt x="117038" y="36448"/>
                  </a:lnTo>
                  <a:lnTo>
                    <a:pt x="116675" y="35345"/>
                  </a:lnTo>
                  <a:lnTo>
                    <a:pt x="115935" y="34605"/>
                  </a:lnTo>
                  <a:lnTo>
                    <a:pt x="114106" y="33139"/>
                  </a:lnTo>
                  <a:lnTo>
                    <a:pt x="112262" y="32398"/>
                  </a:lnTo>
                  <a:lnTo>
                    <a:pt x="111159" y="32398"/>
                  </a:lnTo>
                  <a:lnTo>
                    <a:pt x="109678" y="32398"/>
                  </a:lnTo>
                  <a:lnTo>
                    <a:pt x="109678" y="32398"/>
                  </a:lnTo>
                  <a:close/>
                  <a:moveTo>
                    <a:pt x="82810" y="71416"/>
                  </a:moveTo>
                  <a:lnTo>
                    <a:pt x="82810" y="71416"/>
                  </a:lnTo>
                  <a:lnTo>
                    <a:pt x="81344" y="73622"/>
                  </a:lnTo>
                  <a:lnTo>
                    <a:pt x="79879" y="75466"/>
                  </a:lnTo>
                  <a:lnTo>
                    <a:pt x="78398" y="77672"/>
                  </a:lnTo>
                  <a:lnTo>
                    <a:pt x="76554" y="79138"/>
                  </a:lnTo>
                  <a:lnTo>
                    <a:pt x="74726" y="80619"/>
                  </a:lnTo>
                  <a:lnTo>
                    <a:pt x="72504" y="82085"/>
                  </a:lnTo>
                  <a:lnTo>
                    <a:pt x="70298" y="83188"/>
                  </a:lnTo>
                  <a:lnTo>
                    <a:pt x="68092" y="83928"/>
                  </a:lnTo>
                  <a:lnTo>
                    <a:pt x="65885" y="84669"/>
                  </a:lnTo>
                  <a:lnTo>
                    <a:pt x="63316" y="85032"/>
                  </a:lnTo>
                  <a:lnTo>
                    <a:pt x="61095" y="85394"/>
                  </a:lnTo>
                  <a:lnTo>
                    <a:pt x="58526" y="85032"/>
                  </a:lnTo>
                  <a:lnTo>
                    <a:pt x="55942" y="85032"/>
                  </a:lnTo>
                  <a:lnTo>
                    <a:pt x="53736" y="84291"/>
                  </a:lnTo>
                  <a:lnTo>
                    <a:pt x="51167" y="83566"/>
                  </a:lnTo>
                  <a:lnTo>
                    <a:pt x="48961" y="82448"/>
                  </a:lnTo>
                  <a:lnTo>
                    <a:pt x="48961" y="82448"/>
                  </a:lnTo>
                  <a:lnTo>
                    <a:pt x="46754" y="81344"/>
                  </a:lnTo>
                  <a:lnTo>
                    <a:pt x="44533" y="79879"/>
                  </a:lnTo>
                  <a:lnTo>
                    <a:pt x="42704" y="78035"/>
                  </a:lnTo>
                  <a:lnTo>
                    <a:pt x="40861" y="76569"/>
                  </a:lnTo>
                  <a:lnTo>
                    <a:pt x="39380" y="74363"/>
                  </a:lnTo>
                  <a:lnTo>
                    <a:pt x="38277" y="72519"/>
                  </a:lnTo>
                  <a:lnTo>
                    <a:pt x="37174" y="70313"/>
                  </a:lnTo>
                  <a:lnTo>
                    <a:pt x="36071" y="68107"/>
                  </a:lnTo>
                  <a:lnTo>
                    <a:pt x="35708" y="65523"/>
                  </a:lnTo>
                  <a:lnTo>
                    <a:pt x="34967" y="63316"/>
                  </a:lnTo>
                  <a:lnTo>
                    <a:pt x="34967" y="60748"/>
                  </a:lnTo>
                  <a:lnTo>
                    <a:pt x="34967" y="58526"/>
                  </a:lnTo>
                  <a:lnTo>
                    <a:pt x="35345" y="55957"/>
                  </a:lnTo>
                  <a:lnTo>
                    <a:pt x="35708" y="53373"/>
                  </a:lnTo>
                  <a:lnTo>
                    <a:pt x="36448" y="51167"/>
                  </a:lnTo>
                  <a:lnTo>
                    <a:pt x="37551" y="48598"/>
                  </a:lnTo>
                  <a:lnTo>
                    <a:pt x="37551" y="48598"/>
                  </a:lnTo>
                  <a:lnTo>
                    <a:pt x="39017" y="46392"/>
                  </a:lnTo>
                  <a:lnTo>
                    <a:pt x="40498" y="44548"/>
                  </a:lnTo>
                  <a:lnTo>
                    <a:pt x="41964" y="42342"/>
                  </a:lnTo>
                  <a:lnTo>
                    <a:pt x="43808" y="40861"/>
                  </a:lnTo>
                  <a:lnTo>
                    <a:pt x="45636" y="39395"/>
                  </a:lnTo>
                  <a:lnTo>
                    <a:pt x="47857" y="37914"/>
                  </a:lnTo>
                  <a:lnTo>
                    <a:pt x="50064" y="36811"/>
                  </a:lnTo>
                  <a:lnTo>
                    <a:pt x="52270" y="36086"/>
                  </a:lnTo>
                  <a:lnTo>
                    <a:pt x="54476" y="35345"/>
                  </a:lnTo>
                  <a:lnTo>
                    <a:pt x="57045" y="34982"/>
                  </a:lnTo>
                  <a:lnTo>
                    <a:pt x="59267" y="34605"/>
                  </a:lnTo>
                  <a:lnTo>
                    <a:pt x="61836" y="34982"/>
                  </a:lnTo>
                  <a:lnTo>
                    <a:pt x="64420" y="34982"/>
                  </a:lnTo>
                  <a:lnTo>
                    <a:pt x="66626" y="35708"/>
                  </a:lnTo>
                  <a:lnTo>
                    <a:pt x="69195" y="36448"/>
                  </a:lnTo>
                  <a:lnTo>
                    <a:pt x="71401" y="37551"/>
                  </a:lnTo>
                  <a:lnTo>
                    <a:pt x="71401" y="37551"/>
                  </a:lnTo>
                  <a:lnTo>
                    <a:pt x="73607" y="38655"/>
                  </a:lnTo>
                  <a:lnTo>
                    <a:pt x="75829" y="40136"/>
                  </a:lnTo>
                  <a:lnTo>
                    <a:pt x="77657" y="41964"/>
                  </a:lnTo>
                  <a:lnTo>
                    <a:pt x="79501" y="43445"/>
                  </a:lnTo>
                  <a:lnTo>
                    <a:pt x="80982" y="45651"/>
                  </a:lnTo>
                  <a:lnTo>
                    <a:pt x="82085" y="47495"/>
                  </a:lnTo>
                  <a:lnTo>
                    <a:pt x="83188" y="49701"/>
                  </a:lnTo>
                  <a:lnTo>
                    <a:pt x="84291" y="51907"/>
                  </a:lnTo>
                  <a:lnTo>
                    <a:pt x="84654" y="54476"/>
                  </a:lnTo>
                  <a:lnTo>
                    <a:pt x="85017" y="56698"/>
                  </a:lnTo>
                  <a:lnTo>
                    <a:pt x="85394" y="59267"/>
                  </a:lnTo>
                  <a:lnTo>
                    <a:pt x="85394" y="61473"/>
                  </a:lnTo>
                  <a:lnTo>
                    <a:pt x="85017" y="64057"/>
                  </a:lnTo>
                  <a:lnTo>
                    <a:pt x="84654" y="66626"/>
                  </a:lnTo>
                  <a:lnTo>
                    <a:pt x="83913" y="68832"/>
                  </a:lnTo>
                  <a:lnTo>
                    <a:pt x="82810" y="71416"/>
                  </a:lnTo>
                  <a:lnTo>
                    <a:pt x="82810" y="71416"/>
                  </a:lnTo>
                  <a:close/>
                </a:path>
              </a:pathLst>
            </a:custGeom>
            <a:noFill/>
            <a:ln cap="rnd" cmpd="sng" w="12175">
              <a:solidFill>
                <a:srgbClr val="0091EA"/>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91EA"/>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del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